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06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8" r:id="rId94"/>
    <p:sldId id="351" r:id="rId95"/>
    <p:sldId id="352" r:id="rId96"/>
    <p:sldId id="353" r:id="rId97"/>
    <p:sldId id="359" r:id="rId98"/>
    <p:sldId id="354" r:id="rId99"/>
    <p:sldId id="355" r:id="rId100"/>
    <p:sldId id="356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73" r:id="rId110"/>
    <p:sldId id="369" r:id="rId111"/>
    <p:sldId id="370" r:id="rId112"/>
    <p:sldId id="371" r:id="rId113"/>
    <p:sldId id="372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94" r:id="rId127"/>
    <p:sldId id="386" r:id="rId128"/>
    <p:sldId id="387" r:id="rId129"/>
    <p:sldId id="388" r:id="rId130"/>
    <p:sldId id="390" r:id="rId131"/>
    <p:sldId id="389" r:id="rId132"/>
    <p:sldId id="391" r:id="rId133"/>
    <p:sldId id="392" r:id="rId134"/>
    <p:sldId id="393" r:id="rId135"/>
    <p:sldId id="395" r:id="rId136"/>
    <p:sldId id="436" r:id="rId137"/>
    <p:sldId id="396" r:id="rId138"/>
    <p:sldId id="397" r:id="rId139"/>
    <p:sldId id="398" r:id="rId140"/>
    <p:sldId id="405" r:id="rId141"/>
    <p:sldId id="399" r:id="rId142"/>
    <p:sldId id="400" r:id="rId143"/>
    <p:sldId id="401" r:id="rId144"/>
    <p:sldId id="402" r:id="rId145"/>
    <p:sldId id="479" r:id="rId146"/>
    <p:sldId id="480" r:id="rId147"/>
    <p:sldId id="403" r:id="rId148"/>
    <p:sldId id="404" r:id="rId149"/>
    <p:sldId id="406" r:id="rId150"/>
    <p:sldId id="407" r:id="rId151"/>
    <p:sldId id="408" r:id="rId152"/>
    <p:sldId id="409" r:id="rId153"/>
    <p:sldId id="411" r:id="rId154"/>
    <p:sldId id="410" r:id="rId155"/>
    <p:sldId id="412" r:id="rId156"/>
    <p:sldId id="413" r:id="rId157"/>
    <p:sldId id="414" r:id="rId158"/>
    <p:sldId id="421" r:id="rId159"/>
    <p:sldId id="415" r:id="rId160"/>
    <p:sldId id="416" r:id="rId161"/>
    <p:sldId id="417" r:id="rId162"/>
    <p:sldId id="418" r:id="rId163"/>
    <p:sldId id="419" r:id="rId164"/>
    <p:sldId id="420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7" r:id="rId180"/>
    <p:sldId id="438" r:id="rId181"/>
    <p:sldId id="439" r:id="rId182"/>
    <p:sldId id="441" r:id="rId183"/>
    <p:sldId id="446" r:id="rId184"/>
    <p:sldId id="442" r:id="rId185"/>
    <p:sldId id="443" r:id="rId186"/>
    <p:sldId id="444" r:id="rId187"/>
    <p:sldId id="445" r:id="rId188"/>
    <p:sldId id="447" r:id="rId189"/>
    <p:sldId id="448" r:id="rId190"/>
    <p:sldId id="449" r:id="rId191"/>
    <p:sldId id="450" r:id="rId192"/>
    <p:sldId id="451" r:id="rId193"/>
    <p:sldId id="452" r:id="rId194"/>
    <p:sldId id="453" r:id="rId195"/>
    <p:sldId id="454" r:id="rId196"/>
    <p:sldId id="455" r:id="rId197"/>
    <p:sldId id="456" r:id="rId198"/>
    <p:sldId id="457" r:id="rId199"/>
    <p:sldId id="458" r:id="rId200"/>
    <p:sldId id="459" r:id="rId201"/>
    <p:sldId id="460" r:id="rId202"/>
    <p:sldId id="461" r:id="rId203"/>
    <p:sldId id="472" r:id="rId204"/>
    <p:sldId id="473" r:id="rId205"/>
    <p:sldId id="474" r:id="rId206"/>
    <p:sldId id="475" r:id="rId207"/>
    <p:sldId id="476" r:id="rId208"/>
    <p:sldId id="477" r:id="rId209"/>
    <p:sldId id="478" r:id="rId210"/>
    <p:sldId id="464" r:id="rId211"/>
    <p:sldId id="465" r:id="rId212"/>
    <p:sldId id="466" r:id="rId213"/>
    <p:sldId id="481" r:id="rId214"/>
    <p:sldId id="482" r:id="rId215"/>
    <p:sldId id="483" r:id="rId216"/>
    <p:sldId id="484" r:id="rId217"/>
    <p:sldId id="485" r:id="rId218"/>
    <p:sldId id="486" r:id="rId219"/>
    <p:sldId id="487" r:id="rId220"/>
    <p:sldId id="488" r:id="rId221"/>
    <p:sldId id="489" r:id="rId222"/>
    <p:sldId id="490" r:id="rId223"/>
    <p:sldId id="491" r:id="rId224"/>
    <p:sldId id="504" r:id="rId225"/>
    <p:sldId id="505" r:id="rId226"/>
    <p:sldId id="506" r:id="rId227"/>
    <p:sldId id="507" r:id="rId228"/>
    <p:sldId id="508" r:id="rId229"/>
    <p:sldId id="509" r:id="rId230"/>
    <p:sldId id="510" r:id="rId231"/>
    <p:sldId id="511" r:id="rId232"/>
    <p:sldId id="512" r:id="rId233"/>
    <p:sldId id="492" r:id="rId234"/>
    <p:sldId id="493" r:id="rId235"/>
    <p:sldId id="494" r:id="rId236"/>
    <p:sldId id="495" r:id="rId237"/>
    <p:sldId id="496" r:id="rId238"/>
    <p:sldId id="497" r:id="rId239"/>
    <p:sldId id="498" r:id="rId240"/>
    <p:sldId id="499" r:id="rId241"/>
    <p:sldId id="500" r:id="rId242"/>
    <p:sldId id="502" r:id="rId243"/>
    <p:sldId id="501" r:id="rId244"/>
    <p:sldId id="513" r:id="rId245"/>
    <p:sldId id="514" r:id="rId246"/>
    <p:sldId id="515" r:id="rId2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4718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8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DBB41-56E3-4D9F-AA59-E7D7B0226BD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8D11F-50B5-4654-A5C9-1FDE95F51BA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8374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8D11F-50B5-4654-A5C9-1FDE95F51BA4}" type="slidenum">
              <a:rPr lang="es-MX" smtClean="0"/>
              <a:t>149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731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185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405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32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79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5237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433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3346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765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135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997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283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28A34-91E6-4983-B323-139069A71549}" type="datetimeFigureOut">
              <a:rPr lang="es-MX" smtClean="0"/>
              <a:t>04/04/2023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9905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784F71-9A0B-4A2B-848E-5BA5BB84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27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CB6112-90AE-4FD0-A33F-249035ED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528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0E118E-B122-4CCB-A1DD-CB775AE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73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03A1DC-96D1-44F6-AED9-3095F278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71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61C620-A594-4A88-A342-53BE2DEBF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230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30DF1F-69D4-4F67-8358-9B615D06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6EB60A-3450-4506-A840-168DE52936C6}"/>
              </a:ext>
            </a:extLst>
          </p:cNvPr>
          <p:cNvSpPr txBox="1"/>
          <p:nvPr/>
        </p:nvSpPr>
        <p:spPr>
          <a:xfrm>
            <a:off x="2441104" y="1281298"/>
            <a:ext cx="1349115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Crear nuevo archivo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B144A059-582C-4E58-9782-14086E45CB25}"/>
              </a:ext>
            </a:extLst>
          </p:cNvPr>
          <p:cNvSpPr/>
          <p:nvPr/>
        </p:nvSpPr>
        <p:spPr>
          <a:xfrm rot="5400000" flipH="1" flipV="1">
            <a:off x="1508780" y="742882"/>
            <a:ext cx="787814" cy="107683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3147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FF36F3-8199-45F7-BA9B-22376CA9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9CCD76E-0D35-468D-8799-905495EA8B0E}"/>
              </a:ext>
            </a:extLst>
          </p:cNvPr>
          <p:cNvSpPr txBox="1"/>
          <p:nvPr/>
        </p:nvSpPr>
        <p:spPr>
          <a:xfrm>
            <a:off x="2051359" y="1519769"/>
            <a:ext cx="2342888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Es necesario iniciar un sitio web con index.html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0877A7C7-292B-4FFF-9E4E-07260979B758}"/>
              </a:ext>
            </a:extLst>
          </p:cNvPr>
          <p:cNvSpPr/>
          <p:nvPr/>
        </p:nvSpPr>
        <p:spPr>
          <a:xfrm rot="5400000" flipH="1" flipV="1">
            <a:off x="1119035" y="1087656"/>
            <a:ext cx="787814" cy="107683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4EF0EE6-8F73-43FD-B4B5-A4E96B68F011}"/>
              </a:ext>
            </a:extLst>
          </p:cNvPr>
          <p:cNvSpPr txBox="1"/>
          <p:nvPr/>
        </p:nvSpPr>
        <p:spPr>
          <a:xfrm>
            <a:off x="7675168" y="5257244"/>
            <a:ext cx="2342888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Abre el navegador con el archivo actual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D6C0D60C-E79C-447A-BC77-3B623694647D}"/>
              </a:ext>
            </a:extLst>
          </p:cNvPr>
          <p:cNvSpPr/>
          <p:nvPr/>
        </p:nvSpPr>
        <p:spPr>
          <a:xfrm rot="16379981" flipH="1" flipV="1">
            <a:off x="10055671" y="5365159"/>
            <a:ext cx="787814" cy="107683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050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79577C-76A3-44D3-AB10-69840B4E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E4A15CC-FBD2-4595-9AAE-A9519558FDCB}"/>
              </a:ext>
            </a:extLst>
          </p:cNvPr>
          <p:cNvSpPr txBox="1"/>
          <p:nvPr/>
        </p:nvSpPr>
        <p:spPr>
          <a:xfrm>
            <a:off x="3970101" y="740282"/>
            <a:ext cx="2342888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El punto indica que no se han guardado los cambios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8A940B3C-BCA4-4F71-8C88-24C0FAD7F9C7}"/>
              </a:ext>
            </a:extLst>
          </p:cNvPr>
          <p:cNvSpPr/>
          <p:nvPr/>
        </p:nvSpPr>
        <p:spPr>
          <a:xfrm rot="5400000" flipH="1" flipV="1">
            <a:off x="3037777" y="308169"/>
            <a:ext cx="787814" cy="107683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6879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38EE5D6-91FA-4A5B-A415-41F2A5199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16362DC-A65B-40A0-9304-09CEC6D645D1}"/>
              </a:ext>
            </a:extLst>
          </p:cNvPr>
          <p:cNvSpPr txBox="1"/>
          <p:nvPr/>
        </p:nvSpPr>
        <p:spPr>
          <a:xfrm>
            <a:off x="3881038" y="1384978"/>
            <a:ext cx="2342888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Presiono la c y selecciono la primera opción para añadir comentario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BE306620-BDDB-4647-B9AF-B7EA59338623}"/>
              </a:ext>
            </a:extLst>
          </p:cNvPr>
          <p:cNvSpPr/>
          <p:nvPr/>
        </p:nvSpPr>
        <p:spPr>
          <a:xfrm rot="10953801" flipV="1">
            <a:off x="3341747" y="941668"/>
            <a:ext cx="1078583" cy="58279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Flecha: doblada 5">
            <a:extLst>
              <a:ext uri="{FF2B5EF4-FFF2-40B4-BE49-F238E27FC236}">
                <a16:creationId xmlns:a16="http://schemas.microsoft.com/office/drawing/2014/main" id="{0CF05235-8D80-47F7-AE92-BE80165E2FA4}"/>
              </a:ext>
            </a:extLst>
          </p:cNvPr>
          <p:cNvSpPr/>
          <p:nvPr/>
        </p:nvSpPr>
        <p:spPr>
          <a:xfrm rot="5400000" flipH="1" flipV="1">
            <a:off x="2935348" y="846562"/>
            <a:ext cx="787814" cy="1076833"/>
          </a:xfrm>
          <a:prstGeom prst="bentArrow">
            <a:avLst>
              <a:gd name="adj1" fmla="val 13583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6994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D618AC-E823-4CB2-90AC-347ABF151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5A4841F-543D-4EB1-BAA5-49D3B0A8FDEC}"/>
              </a:ext>
            </a:extLst>
          </p:cNvPr>
          <p:cNvSpPr txBox="1"/>
          <p:nvPr/>
        </p:nvSpPr>
        <p:spPr>
          <a:xfrm>
            <a:off x="3631933" y="3227185"/>
            <a:ext cx="2609703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También se puede añadir comentarios aquí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40BE819F-EEAC-4A1A-9560-A48B690622C2}"/>
              </a:ext>
            </a:extLst>
          </p:cNvPr>
          <p:cNvSpPr/>
          <p:nvPr/>
        </p:nvSpPr>
        <p:spPr>
          <a:xfrm rot="10953801" flipV="1">
            <a:off x="2907033" y="2635557"/>
            <a:ext cx="1078583" cy="58279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126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B677F9-5848-454D-82AC-D3AACE14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9AEB9C0-536F-4582-A8EC-5F80BCFB6F44}"/>
              </a:ext>
            </a:extLst>
          </p:cNvPr>
          <p:cNvSpPr txBox="1"/>
          <p:nvPr/>
        </p:nvSpPr>
        <p:spPr>
          <a:xfrm>
            <a:off x="6096000" y="1120189"/>
            <a:ext cx="2609703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UTF-8 indica que serán </a:t>
            </a:r>
            <a:r>
              <a:rPr lang="es-MX" dirty="0" err="1">
                <a:solidFill>
                  <a:sysClr val="windowText" lastClr="000000"/>
                </a:solidFill>
              </a:rPr>
              <a:t>caratéres</a:t>
            </a:r>
            <a:r>
              <a:rPr lang="es-MX" dirty="0">
                <a:solidFill>
                  <a:sysClr val="windowText" lastClr="000000"/>
                </a:solidFill>
              </a:rPr>
              <a:t> del español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0EB46E39-DF91-4CBD-8FFF-DB0750E9C409}"/>
              </a:ext>
            </a:extLst>
          </p:cNvPr>
          <p:cNvSpPr/>
          <p:nvPr/>
        </p:nvSpPr>
        <p:spPr>
          <a:xfrm rot="10953801">
            <a:off x="5260158" y="1623258"/>
            <a:ext cx="1078583" cy="7431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3F93223-1F49-4187-A0B9-7E3F60BC6D7E}"/>
              </a:ext>
            </a:extLst>
          </p:cNvPr>
          <p:cNvSpPr txBox="1"/>
          <p:nvPr/>
        </p:nvSpPr>
        <p:spPr>
          <a:xfrm>
            <a:off x="1753828" y="3428999"/>
            <a:ext cx="2609703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La pantalla</a:t>
            </a:r>
          </a:p>
        </p:txBody>
      </p:sp>
      <p:sp>
        <p:nvSpPr>
          <p:cNvPr id="9" name="Flecha: doblada 8">
            <a:extLst>
              <a:ext uri="{FF2B5EF4-FFF2-40B4-BE49-F238E27FC236}">
                <a16:creationId xmlns:a16="http://schemas.microsoft.com/office/drawing/2014/main" id="{ABA7C5B9-59BF-4140-997F-DCBD94620A1A}"/>
              </a:ext>
            </a:extLst>
          </p:cNvPr>
          <p:cNvSpPr/>
          <p:nvPr/>
        </p:nvSpPr>
        <p:spPr>
          <a:xfrm rot="16200000" flipV="1">
            <a:off x="4053954" y="2858020"/>
            <a:ext cx="1078583" cy="67703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17EE1F4-E2BC-4847-82BB-E7EAA73110D4}"/>
              </a:ext>
            </a:extLst>
          </p:cNvPr>
          <p:cNvSpPr txBox="1"/>
          <p:nvPr/>
        </p:nvSpPr>
        <p:spPr>
          <a:xfrm>
            <a:off x="4238727" y="3976904"/>
            <a:ext cx="2609703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El ancho del </a:t>
            </a:r>
            <a:r>
              <a:rPr lang="es-MX" dirty="0" err="1">
                <a:solidFill>
                  <a:sysClr val="windowText" lastClr="000000"/>
                </a:solidFill>
              </a:rPr>
              <a:t>website</a:t>
            </a:r>
            <a:r>
              <a:rPr lang="es-MX" dirty="0">
                <a:solidFill>
                  <a:sysClr val="windowText" lastClr="000000"/>
                </a:solidFill>
              </a:rPr>
              <a:t> es del ancho del dispositivo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57E5A1A-8D2A-49F4-A2FA-062D2D9C7580}"/>
              </a:ext>
            </a:extLst>
          </p:cNvPr>
          <p:cNvSpPr txBox="1"/>
          <p:nvPr/>
        </p:nvSpPr>
        <p:spPr>
          <a:xfrm>
            <a:off x="8871142" y="3412664"/>
            <a:ext cx="1544978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Escala inicial de 1</a:t>
            </a:r>
          </a:p>
        </p:txBody>
      </p:sp>
      <p:sp>
        <p:nvSpPr>
          <p:cNvPr id="12" name="Flecha: doblada 11">
            <a:extLst>
              <a:ext uri="{FF2B5EF4-FFF2-40B4-BE49-F238E27FC236}">
                <a16:creationId xmlns:a16="http://schemas.microsoft.com/office/drawing/2014/main" id="{160E7271-35D9-4EB4-A3A4-D4AA30BB2D09}"/>
              </a:ext>
            </a:extLst>
          </p:cNvPr>
          <p:cNvSpPr/>
          <p:nvPr/>
        </p:nvSpPr>
        <p:spPr>
          <a:xfrm rot="16200000">
            <a:off x="8022590" y="2855575"/>
            <a:ext cx="1078583" cy="80692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Flecha: doblada 12">
            <a:extLst>
              <a:ext uri="{FF2B5EF4-FFF2-40B4-BE49-F238E27FC236}">
                <a16:creationId xmlns:a16="http://schemas.microsoft.com/office/drawing/2014/main" id="{65E5091A-B8CA-4455-A778-EFC79E8FA859}"/>
              </a:ext>
            </a:extLst>
          </p:cNvPr>
          <p:cNvSpPr/>
          <p:nvPr/>
        </p:nvSpPr>
        <p:spPr>
          <a:xfrm rot="16200000" flipV="1">
            <a:off x="6326952" y="3253927"/>
            <a:ext cx="1629324" cy="67703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BC379F85-BBAA-40C3-BE34-EC91DF41C552}"/>
              </a:ext>
            </a:extLst>
          </p:cNvPr>
          <p:cNvSpPr/>
          <p:nvPr/>
        </p:nvSpPr>
        <p:spPr>
          <a:xfrm>
            <a:off x="9384934" y="1996972"/>
            <a:ext cx="258697" cy="790635"/>
          </a:xfrm>
          <a:prstGeom prst="rightBrace">
            <a:avLst>
              <a:gd name="adj1" fmla="val 6420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B89DF2-AFF8-4D87-9E44-B6406F3A2405}"/>
              </a:ext>
            </a:extLst>
          </p:cNvPr>
          <p:cNvSpPr txBox="1"/>
          <p:nvPr/>
        </p:nvSpPr>
        <p:spPr>
          <a:xfrm>
            <a:off x="9611172" y="2046284"/>
            <a:ext cx="180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Casi nunca modificarlo</a:t>
            </a:r>
          </a:p>
        </p:txBody>
      </p:sp>
    </p:spTree>
    <p:extLst>
      <p:ext uri="{BB962C8B-B14F-4D97-AF65-F5344CB8AC3E}">
        <p14:creationId xmlns:p14="http://schemas.microsoft.com/office/powerpoint/2010/main" val="7393858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623B2B-31E7-4EBC-A641-8CB3ED98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69CCDF-9067-40B2-9440-51130E2C1749}"/>
              </a:ext>
            </a:extLst>
          </p:cNvPr>
          <p:cNvSpPr txBox="1"/>
          <p:nvPr/>
        </p:nvSpPr>
        <p:spPr>
          <a:xfrm>
            <a:off x="7333097" y="2382881"/>
            <a:ext cx="2676789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Título del sitio web (aparecerá en la pestaña del navegador)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A2771B40-9CF0-45B4-95A4-D26CA1276902}"/>
              </a:ext>
            </a:extLst>
          </p:cNvPr>
          <p:cNvSpPr/>
          <p:nvPr/>
        </p:nvSpPr>
        <p:spPr>
          <a:xfrm rot="16200000">
            <a:off x="6307400" y="1977123"/>
            <a:ext cx="323166" cy="214795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7C2B24-31C2-40C0-8057-33C87FA7A313}"/>
              </a:ext>
            </a:extLst>
          </p:cNvPr>
          <p:cNvSpPr txBox="1"/>
          <p:nvPr/>
        </p:nvSpPr>
        <p:spPr>
          <a:xfrm>
            <a:off x="7929160" y="1121830"/>
            <a:ext cx="2676789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Etiquetas para el &lt;head&gt;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2825D9C9-6A18-453A-92F8-3075CF23FD24}"/>
              </a:ext>
            </a:extLst>
          </p:cNvPr>
          <p:cNvSpPr/>
          <p:nvPr/>
        </p:nvSpPr>
        <p:spPr>
          <a:xfrm rot="16200000" flipH="1">
            <a:off x="5988419" y="-32882"/>
            <a:ext cx="646333" cy="323515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FA5C30D2-D7E7-418A-B326-4E7940434F15}"/>
              </a:ext>
            </a:extLst>
          </p:cNvPr>
          <p:cNvSpPr/>
          <p:nvPr/>
        </p:nvSpPr>
        <p:spPr>
          <a:xfrm>
            <a:off x="10130580" y="1710565"/>
            <a:ext cx="258697" cy="1362420"/>
          </a:xfrm>
          <a:prstGeom prst="rightBrace">
            <a:avLst>
              <a:gd name="adj1" fmla="val 6420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A37A13F-6EAC-4FAE-BA83-91F5957116E7}"/>
              </a:ext>
            </a:extLst>
          </p:cNvPr>
          <p:cNvSpPr txBox="1"/>
          <p:nvPr/>
        </p:nvSpPr>
        <p:spPr>
          <a:xfrm>
            <a:off x="10145254" y="2207109"/>
            <a:ext cx="18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Head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28348D00-4766-45F6-A13C-87BB934E6732}"/>
              </a:ext>
            </a:extLst>
          </p:cNvPr>
          <p:cNvSpPr/>
          <p:nvPr/>
        </p:nvSpPr>
        <p:spPr>
          <a:xfrm>
            <a:off x="10178032" y="3072985"/>
            <a:ext cx="211246" cy="865876"/>
          </a:xfrm>
          <a:prstGeom prst="rightBrace">
            <a:avLst>
              <a:gd name="adj1" fmla="val 6420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4BDFA8F-C0FF-4E24-8531-ECF2C4C43215}"/>
              </a:ext>
            </a:extLst>
          </p:cNvPr>
          <p:cNvSpPr txBox="1"/>
          <p:nvPr/>
        </p:nvSpPr>
        <p:spPr>
          <a:xfrm>
            <a:off x="10130580" y="3327266"/>
            <a:ext cx="18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/>
              <a:t>Body</a:t>
            </a:r>
            <a:endParaRPr lang="es-MX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1283033-F950-4A28-97C0-D327FADB0011}"/>
              </a:ext>
            </a:extLst>
          </p:cNvPr>
          <p:cNvSpPr txBox="1"/>
          <p:nvPr/>
        </p:nvSpPr>
        <p:spPr>
          <a:xfrm>
            <a:off x="3792194" y="4194339"/>
            <a:ext cx="2676789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Al dar clic aquí, cierra o abre todo lo contenido dentro de esta etiqueta</a:t>
            </a:r>
          </a:p>
        </p:txBody>
      </p:sp>
      <p:sp>
        <p:nvSpPr>
          <p:cNvPr id="13" name="Flecha: doblada 12">
            <a:extLst>
              <a:ext uri="{FF2B5EF4-FFF2-40B4-BE49-F238E27FC236}">
                <a16:creationId xmlns:a16="http://schemas.microsoft.com/office/drawing/2014/main" id="{3B5131F6-3F1A-4866-ABDC-8CF34B9E1E58}"/>
              </a:ext>
            </a:extLst>
          </p:cNvPr>
          <p:cNvSpPr/>
          <p:nvPr/>
        </p:nvSpPr>
        <p:spPr>
          <a:xfrm rot="16200000">
            <a:off x="1922938" y="2830160"/>
            <a:ext cx="2933962" cy="95210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380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4F277E-0627-478B-A2A9-730401D77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876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CBED132-54A8-41A4-9FFF-63F593441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632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022EEA-AFF4-4B24-A9FA-D7F9CFC9E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170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466AE3-C59B-46B2-9CC0-36A5F54DB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099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77DDCF1-F24B-4055-90B1-38323768B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369" b="34652"/>
          <a:stretch/>
        </p:blipFill>
        <p:spPr>
          <a:xfrm>
            <a:off x="0" y="876840"/>
            <a:ext cx="12192000" cy="14380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7C37AF9-BEBD-42FF-8032-8FCF12246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69" b="32686"/>
          <a:stretch/>
        </p:blipFill>
        <p:spPr>
          <a:xfrm>
            <a:off x="0" y="4543077"/>
            <a:ext cx="12192000" cy="157278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A77EE8F-B9BC-4C8A-A7D9-E3395593628C}"/>
              </a:ext>
            </a:extLst>
          </p:cNvPr>
          <p:cNvSpPr txBox="1"/>
          <p:nvPr/>
        </p:nvSpPr>
        <p:spPr>
          <a:xfrm>
            <a:off x="4983875" y="2499192"/>
            <a:ext cx="222424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Usar </a:t>
            </a:r>
            <a:r>
              <a:rPr lang="es-MX" dirty="0" err="1">
                <a:solidFill>
                  <a:sysClr val="windowText" lastClr="000000"/>
                </a:solidFill>
              </a:rPr>
              <a:t>lorem</a:t>
            </a:r>
            <a:r>
              <a:rPr lang="es-MX" dirty="0">
                <a:solidFill>
                  <a:sysClr val="windowText" lastClr="000000"/>
                </a:solidFill>
              </a:rPr>
              <a:t> para poner texto al azar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3070755B-7D31-4CE1-B0F5-1CE9F505B563}"/>
              </a:ext>
            </a:extLst>
          </p:cNvPr>
          <p:cNvSpPr/>
          <p:nvPr/>
        </p:nvSpPr>
        <p:spPr>
          <a:xfrm rot="16200000">
            <a:off x="4157293" y="2099962"/>
            <a:ext cx="1078583" cy="7431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Flecha: doblada 9">
            <a:extLst>
              <a:ext uri="{FF2B5EF4-FFF2-40B4-BE49-F238E27FC236}">
                <a16:creationId xmlns:a16="http://schemas.microsoft.com/office/drawing/2014/main" id="{D521CDF5-9188-431B-BD01-63068B352249}"/>
              </a:ext>
            </a:extLst>
          </p:cNvPr>
          <p:cNvSpPr/>
          <p:nvPr/>
        </p:nvSpPr>
        <p:spPr>
          <a:xfrm rot="5400000" flipV="1">
            <a:off x="3549417" y="3523350"/>
            <a:ext cx="2196421" cy="84105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2ECCDBE-F07C-4D6C-B3DF-E54B31C4D143}"/>
              </a:ext>
            </a:extLst>
          </p:cNvPr>
          <p:cNvSpPr txBox="1"/>
          <p:nvPr/>
        </p:nvSpPr>
        <p:spPr>
          <a:xfrm>
            <a:off x="734811" y="3833651"/>
            <a:ext cx="222424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&lt;p&gt; para crear párrafos</a:t>
            </a:r>
          </a:p>
        </p:txBody>
      </p:sp>
      <p:sp>
        <p:nvSpPr>
          <p:cNvPr id="12" name="Flecha: doblada 11">
            <a:extLst>
              <a:ext uri="{FF2B5EF4-FFF2-40B4-BE49-F238E27FC236}">
                <a16:creationId xmlns:a16="http://schemas.microsoft.com/office/drawing/2014/main" id="{D74C68BC-5427-4EFA-89B4-175C610FBC25}"/>
              </a:ext>
            </a:extLst>
          </p:cNvPr>
          <p:cNvSpPr/>
          <p:nvPr/>
        </p:nvSpPr>
        <p:spPr>
          <a:xfrm rot="4885667">
            <a:off x="2643461" y="4229417"/>
            <a:ext cx="1078583" cy="7431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0498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0256C4-BA85-496A-81B1-91EC39FB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214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EF97C34-20AB-41FA-AFAE-56FA3F48F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FA5B20-B912-47CC-B5E1-953C1CA43682}"/>
              </a:ext>
            </a:extLst>
          </p:cNvPr>
          <p:cNvSpPr txBox="1"/>
          <p:nvPr/>
        </p:nvSpPr>
        <p:spPr>
          <a:xfrm>
            <a:off x="4558661" y="3243050"/>
            <a:ext cx="2306834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ysClr val="windowText" lastClr="000000"/>
                </a:solidFill>
              </a:rPr>
              <a:t>Atributos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40F89E7F-6DA3-48A4-BB6A-5B6F264A8F0C}"/>
              </a:ext>
            </a:extLst>
          </p:cNvPr>
          <p:cNvSpPr/>
          <p:nvPr/>
        </p:nvSpPr>
        <p:spPr>
          <a:xfrm rot="16200000">
            <a:off x="3632810" y="2826511"/>
            <a:ext cx="1078583" cy="7431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Flecha: doblada 5">
            <a:extLst>
              <a:ext uri="{FF2B5EF4-FFF2-40B4-BE49-F238E27FC236}">
                <a16:creationId xmlns:a16="http://schemas.microsoft.com/office/drawing/2014/main" id="{086A0B74-8087-400D-98E8-521B495F17D1}"/>
              </a:ext>
            </a:extLst>
          </p:cNvPr>
          <p:cNvSpPr/>
          <p:nvPr/>
        </p:nvSpPr>
        <p:spPr>
          <a:xfrm rot="16200000">
            <a:off x="4079329" y="2593088"/>
            <a:ext cx="1078583" cy="7431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CE345B-D8BD-4B8A-BC9F-4920EE6C17E2}"/>
              </a:ext>
            </a:extLst>
          </p:cNvPr>
          <p:cNvSpPr txBox="1"/>
          <p:nvPr/>
        </p:nvSpPr>
        <p:spPr>
          <a:xfrm>
            <a:off x="4462351" y="4596487"/>
            <a:ext cx="2306834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ysClr val="windowText" lastClr="000000"/>
                </a:solidFill>
              </a:rPr>
              <a:t>Hipervínculo</a:t>
            </a:r>
          </a:p>
        </p:txBody>
      </p:sp>
      <p:sp>
        <p:nvSpPr>
          <p:cNvPr id="10" name="Flecha: doblada 9">
            <a:extLst>
              <a:ext uri="{FF2B5EF4-FFF2-40B4-BE49-F238E27FC236}">
                <a16:creationId xmlns:a16="http://schemas.microsoft.com/office/drawing/2014/main" id="{4AFE76D9-32BD-43F5-984D-103C8D6EC190}"/>
              </a:ext>
            </a:extLst>
          </p:cNvPr>
          <p:cNvSpPr/>
          <p:nvPr/>
        </p:nvSpPr>
        <p:spPr>
          <a:xfrm rot="16200000">
            <a:off x="3646266" y="4120128"/>
            <a:ext cx="1078583" cy="7431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165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9C9604-0D38-4CFE-8277-A779FCF0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A60C47A-2026-4AC3-AAE6-9434487D5B09}"/>
              </a:ext>
            </a:extLst>
          </p:cNvPr>
          <p:cNvSpPr txBox="1"/>
          <p:nvPr/>
        </p:nvSpPr>
        <p:spPr>
          <a:xfrm>
            <a:off x="760554" y="2967334"/>
            <a:ext cx="2224249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Usar &lt;</a:t>
            </a:r>
            <a:r>
              <a:rPr lang="es-MX" dirty="0" err="1">
                <a:solidFill>
                  <a:sysClr val="windowText" lastClr="000000"/>
                </a:solidFill>
              </a:rPr>
              <a:t>br</a:t>
            </a:r>
            <a:r>
              <a:rPr lang="es-MX" dirty="0">
                <a:solidFill>
                  <a:sysClr val="windowText" lastClr="000000"/>
                </a:solidFill>
              </a:rPr>
              <a:t>&gt; dentro de párrafos y no entre ellos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F8C2F7E5-BAA8-4A20-AC48-0E985A285B6A}"/>
              </a:ext>
            </a:extLst>
          </p:cNvPr>
          <p:cNvSpPr/>
          <p:nvPr/>
        </p:nvSpPr>
        <p:spPr>
          <a:xfrm rot="4885667">
            <a:off x="3177378" y="2762074"/>
            <a:ext cx="1063410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Flecha: doblada 5">
            <a:extLst>
              <a:ext uri="{FF2B5EF4-FFF2-40B4-BE49-F238E27FC236}">
                <a16:creationId xmlns:a16="http://schemas.microsoft.com/office/drawing/2014/main" id="{08305752-79C9-4544-9D2C-1D920B96715F}"/>
              </a:ext>
            </a:extLst>
          </p:cNvPr>
          <p:cNvSpPr/>
          <p:nvPr/>
        </p:nvSpPr>
        <p:spPr>
          <a:xfrm rot="4885667">
            <a:off x="2706775" y="3796760"/>
            <a:ext cx="1078583" cy="74313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7316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7BF5EB-E2D8-4E36-A414-EC70A8909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D4E0EF9-6698-4B71-A12A-74937C39ADC5}"/>
              </a:ext>
            </a:extLst>
          </p:cNvPr>
          <p:cNvSpPr txBox="1"/>
          <p:nvPr/>
        </p:nvSpPr>
        <p:spPr>
          <a:xfrm>
            <a:off x="460751" y="1796026"/>
            <a:ext cx="222424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Etiqueta para imágenes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F20A6B53-CDC1-4744-B1C4-06E3E0A4FCF8}"/>
              </a:ext>
            </a:extLst>
          </p:cNvPr>
          <p:cNvSpPr/>
          <p:nvPr/>
        </p:nvSpPr>
        <p:spPr>
          <a:xfrm rot="5630485">
            <a:off x="2482766" y="1840967"/>
            <a:ext cx="1063410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453C84-0973-4496-8D7B-8851F702AE41}"/>
              </a:ext>
            </a:extLst>
          </p:cNvPr>
          <p:cNvSpPr txBox="1"/>
          <p:nvPr/>
        </p:nvSpPr>
        <p:spPr>
          <a:xfrm>
            <a:off x="4805114" y="4010683"/>
            <a:ext cx="5208315" cy="2585323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Texto alternativo (descripción de la fotografía)</a:t>
            </a:r>
          </a:p>
          <a:p>
            <a:pPr algn="ctr"/>
            <a:endParaRPr lang="es-MX" dirty="0">
              <a:solidFill>
                <a:sysClr val="windowText" lastClr="000000"/>
              </a:solidFill>
            </a:endParaRPr>
          </a:p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Carga cuando no carga la imagen</a:t>
            </a:r>
          </a:p>
          <a:p>
            <a:pPr algn="ctr"/>
            <a:endParaRPr lang="es-MX" dirty="0">
              <a:solidFill>
                <a:sysClr val="windowText" lastClr="000000"/>
              </a:solidFill>
            </a:endParaRPr>
          </a:p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Cuando se pone el altavoz a leer la página web, se lee este texto</a:t>
            </a:r>
          </a:p>
          <a:p>
            <a:pPr algn="ctr"/>
            <a:endParaRPr lang="es-MX" dirty="0">
              <a:solidFill>
                <a:sysClr val="windowText" lastClr="000000"/>
              </a:solidFill>
            </a:endParaRPr>
          </a:p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Cuando alguien busque este texto en internet, conduce a este sitio web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9495B888-2C9D-4396-8017-270A317CFCB4}"/>
              </a:ext>
            </a:extLst>
          </p:cNvPr>
          <p:cNvSpPr/>
          <p:nvPr/>
        </p:nvSpPr>
        <p:spPr>
          <a:xfrm rot="16200000">
            <a:off x="3561192" y="3551170"/>
            <a:ext cx="1063410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ADF29C-EC59-4C41-8FB6-EBC17CCE91FD}"/>
              </a:ext>
            </a:extLst>
          </p:cNvPr>
          <p:cNvSpPr txBox="1"/>
          <p:nvPr/>
        </p:nvSpPr>
        <p:spPr>
          <a:xfrm>
            <a:off x="492912" y="4025673"/>
            <a:ext cx="179999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Ruta de la imagen</a:t>
            </a:r>
          </a:p>
        </p:txBody>
      </p:sp>
      <p:sp>
        <p:nvSpPr>
          <p:cNvPr id="9" name="Flecha: doblada 8">
            <a:extLst>
              <a:ext uri="{FF2B5EF4-FFF2-40B4-BE49-F238E27FC236}">
                <a16:creationId xmlns:a16="http://schemas.microsoft.com/office/drawing/2014/main" id="{09180328-9BB9-4254-A955-2E59542E2A03}"/>
              </a:ext>
            </a:extLst>
          </p:cNvPr>
          <p:cNvSpPr/>
          <p:nvPr/>
        </p:nvSpPr>
        <p:spPr>
          <a:xfrm>
            <a:off x="1180780" y="3183261"/>
            <a:ext cx="2224249" cy="93903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562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1F070B-54F4-425B-9089-F6EA4B53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4743973-9A8B-422C-B52B-D60509D137A5}"/>
              </a:ext>
            </a:extLst>
          </p:cNvPr>
          <p:cNvSpPr txBox="1"/>
          <p:nvPr/>
        </p:nvSpPr>
        <p:spPr>
          <a:xfrm>
            <a:off x="3758587" y="982778"/>
            <a:ext cx="222424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Sitio web para bajar imágenes gratis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DDC071C2-363F-46C3-9EC0-4171EA4B2E35}"/>
              </a:ext>
            </a:extLst>
          </p:cNvPr>
          <p:cNvSpPr/>
          <p:nvPr/>
        </p:nvSpPr>
        <p:spPr>
          <a:xfrm rot="16200000">
            <a:off x="2577772" y="202455"/>
            <a:ext cx="1063410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554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E51EC4-FF80-4ADF-AEFB-8C40C253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F3B0EF6-E8B9-4CF0-883E-52DBE1BB1908}"/>
              </a:ext>
            </a:extLst>
          </p:cNvPr>
          <p:cNvSpPr txBox="1"/>
          <p:nvPr/>
        </p:nvSpPr>
        <p:spPr>
          <a:xfrm>
            <a:off x="5647347" y="1301041"/>
            <a:ext cx="2612233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Control shift P</a:t>
            </a:r>
          </a:p>
          <a:p>
            <a:pPr algn="ctr"/>
            <a:endParaRPr lang="es-MX" dirty="0">
              <a:solidFill>
                <a:sysClr val="windowText" lastClr="000000"/>
              </a:solidFill>
            </a:endParaRPr>
          </a:p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Formatear documento: tabula el código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4D7B1A41-24DF-4DC1-98DE-5F990F8211C3}"/>
              </a:ext>
            </a:extLst>
          </p:cNvPr>
          <p:cNvSpPr/>
          <p:nvPr/>
        </p:nvSpPr>
        <p:spPr>
          <a:xfrm rot="16200000">
            <a:off x="4461469" y="709097"/>
            <a:ext cx="1063410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807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BDFE6D-D4C1-4BEF-980A-AAF026F1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018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982474D-CDC1-4B52-973C-1250F21CE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E54B20-937D-445A-9C3B-9E1C5480D41E}"/>
              </a:ext>
            </a:extLst>
          </p:cNvPr>
          <p:cNvSpPr txBox="1"/>
          <p:nvPr/>
        </p:nvSpPr>
        <p:spPr>
          <a:xfrm>
            <a:off x="2445683" y="2065538"/>
            <a:ext cx="2096338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Si agrego las imágenes a mi carpeta, aparecen aquí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5FA18131-160D-4A3A-B1B8-F1066AB6A7CE}"/>
              </a:ext>
            </a:extLst>
          </p:cNvPr>
          <p:cNvSpPr/>
          <p:nvPr/>
        </p:nvSpPr>
        <p:spPr>
          <a:xfrm rot="16200000">
            <a:off x="1253574" y="1353674"/>
            <a:ext cx="1063410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04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EB5BF9-1F64-4513-B832-3154A991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855104-9D2F-461D-B056-7B3976D5B6E7}"/>
              </a:ext>
            </a:extLst>
          </p:cNvPr>
          <p:cNvSpPr txBox="1"/>
          <p:nvPr/>
        </p:nvSpPr>
        <p:spPr>
          <a:xfrm>
            <a:off x="2160869" y="155652"/>
            <a:ext cx="1560649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Agregar carpeta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4050B678-790E-4F1C-9F5F-F7F63ABA84EE}"/>
              </a:ext>
            </a:extLst>
          </p:cNvPr>
          <p:cNvSpPr/>
          <p:nvPr/>
        </p:nvSpPr>
        <p:spPr>
          <a:xfrm rot="5400000" flipV="1">
            <a:off x="1796497" y="270239"/>
            <a:ext cx="444130" cy="76926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7D43B30-4EDF-494E-95E5-A00254F26BD3}"/>
              </a:ext>
            </a:extLst>
          </p:cNvPr>
          <p:cNvSpPr txBox="1"/>
          <p:nvPr/>
        </p:nvSpPr>
        <p:spPr>
          <a:xfrm>
            <a:off x="2330529" y="1918511"/>
            <a:ext cx="2830856" cy="203132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En la carpeta se pueden agregar las imágenes para ubicarlas fácilmente</a:t>
            </a:r>
          </a:p>
          <a:p>
            <a:pPr algn="ctr"/>
            <a:endParaRPr lang="es-MX" dirty="0">
              <a:solidFill>
                <a:sysClr val="windowText" lastClr="000000"/>
              </a:solidFill>
            </a:endParaRPr>
          </a:p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Cuidar que los archivos no tengan caracteres especiales ni espacios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48864CE5-A981-4BAB-B81F-51D2A7D3FAFD}"/>
              </a:ext>
            </a:extLst>
          </p:cNvPr>
          <p:cNvSpPr/>
          <p:nvPr/>
        </p:nvSpPr>
        <p:spPr>
          <a:xfrm rot="5400000" flipH="1" flipV="1">
            <a:off x="1362027" y="1462026"/>
            <a:ext cx="923326" cy="115900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1FBC9C-586D-4337-8FF1-7A567A176643}"/>
              </a:ext>
            </a:extLst>
          </p:cNvPr>
          <p:cNvSpPr txBox="1"/>
          <p:nvPr/>
        </p:nvSpPr>
        <p:spPr>
          <a:xfrm>
            <a:off x="6500293" y="1118201"/>
            <a:ext cx="2830856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Esto se puede hacer desde Visual Studio o desde la carpeta real</a:t>
            </a:r>
          </a:p>
        </p:txBody>
      </p:sp>
    </p:spTree>
    <p:extLst>
      <p:ext uri="{BB962C8B-B14F-4D97-AF65-F5344CB8AC3E}">
        <p14:creationId xmlns:p14="http://schemas.microsoft.com/office/powerpoint/2010/main" val="29752930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F8C262-6F22-42CB-96B9-67F35920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3E3138-5072-4EBE-A6D7-E411FBD80EB9}"/>
              </a:ext>
            </a:extLst>
          </p:cNvPr>
          <p:cNvSpPr txBox="1"/>
          <p:nvPr/>
        </p:nvSpPr>
        <p:spPr>
          <a:xfrm>
            <a:off x="5850737" y="2590192"/>
            <a:ext cx="2096338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Colocar la imagen desde la carpeta, seleccionando la ruta adecuada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E73667F4-BF90-447D-BECA-F4F063D7429C}"/>
              </a:ext>
            </a:extLst>
          </p:cNvPr>
          <p:cNvSpPr/>
          <p:nvPr/>
        </p:nvSpPr>
        <p:spPr>
          <a:xfrm rot="16200000" flipH="1">
            <a:off x="4617148" y="2905982"/>
            <a:ext cx="991897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795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AC34E-B215-4668-9A2F-D5BEA916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10A47B-E8E1-4D86-90E0-62C55DB30B6B}"/>
              </a:ext>
            </a:extLst>
          </p:cNvPr>
          <p:cNvSpPr txBox="1"/>
          <p:nvPr/>
        </p:nvSpPr>
        <p:spPr>
          <a:xfrm>
            <a:off x="3758587" y="982778"/>
            <a:ext cx="246036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Sitio web con todas las etiquetas de </a:t>
            </a:r>
            <a:r>
              <a:rPr lang="es-MX" dirty="0" err="1">
                <a:solidFill>
                  <a:sysClr val="windowText" lastClr="000000"/>
                </a:solidFill>
              </a:rPr>
              <a:t>html</a:t>
            </a:r>
            <a:r>
              <a:rPr lang="es-MX" dirty="0">
                <a:solidFill>
                  <a:sysClr val="windowText" lastClr="000000"/>
                </a:solidFill>
              </a:rPr>
              <a:t> 5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77768802-A2DF-4C9D-8AB0-CEA90289AA5C}"/>
              </a:ext>
            </a:extLst>
          </p:cNvPr>
          <p:cNvSpPr/>
          <p:nvPr/>
        </p:nvSpPr>
        <p:spPr>
          <a:xfrm rot="16200000">
            <a:off x="2577772" y="202455"/>
            <a:ext cx="1063410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396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299503-5635-4041-8B58-3A50B9B06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errar llave 3">
            <a:extLst>
              <a:ext uri="{FF2B5EF4-FFF2-40B4-BE49-F238E27FC236}">
                <a16:creationId xmlns:a16="http://schemas.microsoft.com/office/drawing/2014/main" id="{5949CC05-725B-444C-AC61-79A68B159F2D}"/>
              </a:ext>
            </a:extLst>
          </p:cNvPr>
          <p:cNvSpPr/>
          <p:nvPr/>
        </p:nvSpPr>
        <p:spPr>
          <a:xfrm>
            <a:off x="5843393" y="3119641"/>
            <a:ext cx="258697" cy="1362420"/>
          </a:xfrm>
          <a:prstGeom prst="rightBrace">
            <a:avLst>
              <a:gd name="adj1" fmla="val 6420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E4E84C4-A7FF-409E-814D-7F6CD9925723}"/>
              </a:ext>
            </a:extLst>
          </p:cNvPr>
          <p:cNvSpPr txBox="1"/>
          <p:nvPr/>
        </p:nvSpPr>
        <p:spPr>
          <a:xfrm>
            <a:off x="6247811" y="3616185"/>
            <a:ext cx="18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Encabezados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80DFD2-3A90-4BFD-BE35-1F15142D8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39" r="79713" b="7738"/>
          <a:stretch/>
        </p:blipFill>
        <p:spPr>
          <a:xfrm>
            <a:off x="7910356" y="3119641"/>
            <a:ext cx="2473377" cy="202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914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2C2466-4F57-4AC9-869C-6F04BD50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AB82831-79B7-479C-B231-DEE7B65457AD}"/>
              </a:ext>
            </a:extLst>
          </p:cNvPr>
          <p:cNvSpPr txBox="1"/>
          <p:nvPr/>
        </p:nvSpPr>
        <p:spPr>
          <a:xfrm>
            <a:off x="2571331" y="5170851"/>
            <a:ext cx="246036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Imagen que es hipervínculo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AE3F5A08-CBC0-4C0B-BBE1-694949ED5686}"/>
              </a:ext>
            </a:extLst>
          </p:cNvPr>
          <p:cNvSpPr/>
          <p:nvPr/>
        </p:nvSpPr>
        <p:spPr>
          <a:xfrm rot="16200000">
            <a:off x="1632708" y="4331204"/>
            <a:ext cx="884897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8DF4A6-F98A-46A6-9790-25C7A6B5FF17}"/>
              </a:ext>
            </a:extLst>
          </p:cNvPr>
          <p:cNvSpPr txBox="1"/>
          <p:nvPr/>
        </p:nvSpPr>
        <p:spPr>
          <a:xfrm>
            <a:off x="6534569" y="2157265"/>
            <a:ext cx="246036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Hipervínculo en palabras de un párrafo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BCCBA76D-44AE-4929-8EBA-EDDBE66DEB2A}"/>
              </a:ext>
            </a:extLst>
          </p:cNvPr>
          <p:cNvSpPr/>
          <p:nvPr/>
        </p:nvSpPr>
        <p:spPr>
          <a:xfrm rot="16200000" flipH="1">
            <a:off x="5449824" y="2023273"/>
            <a:ext cx="994227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418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B1A17F-B6F0-4277-BB0C-AFEA4860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6E23DB2-7B2C-4ACF-B602-8186E4EA6DE4}"/>
              </a:ext>
            </a:extLst>
          </p:cNvPr>
          <p:cNvSpPr txBox="1"/>
          <p:nvPr/>
        </p:nvSpPr>
        <p:spPr>
          <a:xfrm>
            <a:off x="4505063" y="5725487"/>
            <a:ext cx="1865756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Lista ordenada (números)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2CC0D8B4-28F8-4C32-85AA-AB23F13631E0}"/>
              </a:ext>
            </a:extLst>
          </p:cNvPr>
          <p:cNvSpPr/>
          <p:nvPr/>
        </p:nvSpPr>
        <p:spPr>
          <a:xfrm rot="16200000">
            <a:off x="3491489" y="4885840"/>
            <a:ext cx="884897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223396-23AC-4CBC-8C37-17F12665D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49" b="26845"/>
          <a:stretch/>
        </p:blipFill>
        <p:spPr>
          <a:xfrm>
            <a:off x="0" y="2143594"/>
            <a:ext cx="12192000" cy="17483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C3DE7C7-98FF-4877-98B3-8559AAA1CBBA}"/>
              </a:ext>
            </a:extLst>
          </p:cNvPr>
          <p:cNvSpPr txBox="1"/>
          <p:nvPr/>
        </p:nvSpPr>
        <p:spPr>
          <a:xfrm>
            <a:off x="5001237" y="3938387"/>
            <a:ext cx="222084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Lista desordenada (viñetas)</a:t>
            </a:r>
          </a:p>
        </p:txBody>
      </p:sp>
      <p:sp>
        <p:nvSpPr>
          <p:cNvPr id="9" name="Flecha: doblada 8">
            <a:extLst>
              <a:ext uri="{FF2B5EF4-FFF2-40B4-BE49-F238E27FC236}">
                <a16:creationId xmlns:a16="http://schemas.microsoft.com/office/drawing/2014/main" id="{3FA84403-8B22-468B-9FB8-7AF9230829A5}"/>
              </a:ext>
            </a:extLst>
          </p:cNvPr>
          <p:cNvSpPr/>
          <p:nvPr/>
        </p:nvSpPr>
        <p:spPr>
          <a:xfrm rot="16200000">
            <a:off x="3987664" y="3098740"/>
            <a:ext cx="884897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5537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8FDD58-BF2F-4E8A-9FDD-E5DBDC2C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544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C65FA4-BA85-4E6B-A421-5F4220B6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711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13522F-FEB3-4842-B84B-052605BA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8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A512DB-D83F-4014-864B-07B1456A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982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62805C-1D29-4241-8EE2-200BD957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195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A9D76A-6AAB-4259-B6BE-CDF782EDC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0296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9E67A2-9572-4BB2-854D-47918FB79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991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E75B9C-5AA2-44AE-981C-37298C8B6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763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5842D7-49C6-46C5-90D1-A9B6EEDAD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64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18263A-C700-40E2-B7B5-AB3721FFD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11A9D4-F7A8-4C6E-816E-775C131DE967}"/>
              </a:ext>
            </a:extLst>
          </p:cNvPr>
          <p:cNvSpPr txBox="1"/>
          <p:nvPr/>
        </p:nvSpPr>
        <p:spPr>
          <a:xfrm>
            <a:off x="4686444" y="2994007"/>
            <a:ext cx="183427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Cargar hoja de estilos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DF44ACAD-1296-4014-922C-883C8D082615}"/>
              </a:ext>
            </a:extLst>
          </p:cNvPr>
          <p:cNvSpPr/>
          <p:nvPr/>
        </p:nvSpPr>
        <p:spPr>
          <a:xfrm rot="16200000">
            <a:off x="3672871" y="2154360"/>
            <a:ext cx="884897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B0F2F93-0297-4027-91CF-3F667B702D44}"/>
              </a:ext>
            </a:extLst>
          </p:cNvPr>
          <p:cNvSpPr txBox="1"/>
          <p:nvPr/>
        </p:nvSpPr>
        <p:spPr>
          <a:xfrm>
            <a:off x="6764244" y="1464255"/>
            <a:ext cx="183427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Se encuentran aquí los estilos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A90DB279-E361-4E21-8821-FE06843B1B1D}"/>
              </a:ext>
            </a:extLst>
          </p:cNvPr>
          <p:cNvSpPr/>
          <p:nvPr/>
        </p:nvSpPr>
        <p:spPr>
          <a:xfrm rot="16200000" flipH="1">
            <a:off x="5824985" y="1283815"/>
            <a:ext cx="646332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647063E-276A-4343-9312-C05C9816BACC}"/>
              </a:ext>
            </a:extLst>
          </p:cNvPr>
          <p:cNvSpPr txBox="1"/>
          <p:nvPr/>
        </p:nvSpPr>
        <p:spPr>
          <a:xfrm>
            <a:off x="6803381" y="4915247"/>
            <a:ext cx="4260186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Es importante añadir esto para vincular el documento </a:t>
            </a:r>
            <a:r>
              <a:rPr lang="es-MX" dirty="0" err="1">
                <a:solidFill>
                  <a:sysClr val="windowText" lastClr="000000"/>
                </a:solidFill>
              </a:rPr>
              <a:t>html</a:t>
            </a:r>
            <a:r>
              <a:rPr lang="es-MX" dirty="0">
                <a:solidFill>
                  <a:sysClr val="windowText" lastClr="000000"/>
                </a:solidFill>
              </a:rPr>
              <a:t> con el </a:t>
            </a:r>
            <a:r>
              <a:rPr lang="es-MX" dirty="0" err="1">
                <a:solidFill>
                  <a:sysClr val="windowText" lastClr="000000"/>
                </a:solidFill>
              </a:rPr>
              <a:t>css</a:t>
            </a:r>
            <a:endParaRPr lang="es-MX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463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AB5BC2-D571-4C23-AF02-02314D587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FC33951-4D71-44D2-AF8F-D4E6FB45A557}"/>
              </a:ext>
            </a:extLst>
          </p:cNvPr>
          <p:cNvSpPr txBox="1"/>
          <p:nvPr/>
        </p:nvSpPr>
        <p:spPr>
          <a:xfrm>
            <a:off x="937895" y="1282143"/>
            <a:ext cx="1834277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Se usa asterisco para aplicar a todo como una base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306E3775-A837-4B50-93D5-53D43104FE17}"/>
              </a:ext>
            </a:extLst>
          </p:cNvPr>
          <p:cNvSpPr/>
          <p:nvPr/>
        </p:nvSpPr>
        <p:spPr>
          <a:xfrm rot="155143">
            <a:off x="1869628" y="595210"/>
            <a:ext cx="884897" cy="80229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9483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AFE886-94AB-4D12-822D-8FE0C5C0C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4AF4ED6-C531-42C6-96AA-07CB0420AE85}"/>
              </a:ext>
            </a:extLst>
          </p:cNvPr>
          <p:cNvSpPr txBox="1"/>
          <p:nvPr/>
        </p:nvSpPr>
        <p:spPr>
          <a:xfrm>
            <a:off x="7571810" y="1768840"/>
            <a:ext cx="183427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Tamaño de la fuente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A4EEEA01-DA49-4060-B47E-8CD5FA0F02E1}"/>
              </a:ext>
            </a:extLst>
          </p:cNvPr>
          <p:cNvSpPr/>
          <p:nvPr/>
        </p:nvSpPr>
        <p:spPr>
          <a:xfrm flipH="1">
            <a:off x="4319068" y="1287961"/>
            <a:ext cx="3505798" cy="64577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92BB8C-91AB-428A-BCC6-FC425711F324}"/>
              </a:ext>
            </a:extLst>
          </p:cNvPr>
          <p:cNvSpPr txBox="1"/>
          <p:nvPr/>
        </p:nvSpPr>
        <p:spPr>
          <a:xfrm>
            <a:off x="5474783" y="2481355"/>
            <a:ext cx="1834277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Va a aplicar </a:t>
            </a:r>
            <a:r>
              <a:rPr lang="es-MX" dirty="0" err="1">
                <a:solidFill>
                  <a:sysClr val="windowText" lastClr="000000"/>
                </a:solidFill>
              </a:rPr>
              <a:t>arial</a:t>
            </a:r>
            <a:r>
              <a:rPr lang="es-MX" dirty="0">
                <a:solidFill>
                  <a:sysClr val="windowText" lastClr="000000"/>
                </a:solidFill>
              </a:rPr>
              <a:t>, y si no está disponible, aplica helvética, sino </a:t>
            </a:r>
            <a:r>
              <a:rPr lang="es-MX" dirty="0" err="1">
                <a:solidFill>
                  <a:sysClr val="windowText" lastClr="000000"/>
                </a:solidFill>
              </a:rPr>
              <a:t>sans.serif</a:t>
            </a:r>
            <a:endParaRPr lang="es-MX" dirty="0">
              <a:solidFill>
                <a:sysClr val="windowText" lastClr="000000"/>
              </a:solidFill>
            </a:endParaRP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FA8EE2FC-BC1D-4D9D-864A-85E3E59CD42D}"/>
              </a:ext>
            </a:extLst>
          </p:cNvPr>
          <p:cNvSpPr/>
          <p:nvPr/>
        </p:nvSpPr>
        <p:spPr>
          <a:xfrm rot="16200000">
            <a:off x="4317448" y="1808991"/>
            <a:ext cx="884897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5500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F6BC21-6B7F-4609-BE64-7F63EDC56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9C82F5-E488-46FF-AFD5-FE13CB3457A9}"/>
              </a:ext>
            </a:extLst>
          </p:cNvPr>
          <p:cNvSpPr txBox="1"/>
          <p:nvPr/>
        </p:nvSpPr>
        <p:spPr>
          <a:xfrm>
            <a:off x="5600844" y="4687300"/>
            <a:ext cx="183427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Medidas disponibles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7EBD7942-F0D5-4533-8C25-3349A8DBD04B}"/>
              </a:ext>
            </a:extLst>
          </p:cNvPr>
          <p:cNvSpPr/>
          <p:nvPr/>
        </p:nvSpPr>
        <p:spPr>
          <a:xfrm rot="16200000">
            <a:off x="4587271" y="3847653"/>
            <a:ext cx="884897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8735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43C6ED1-365E-4856-962F-03D53D2D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9FFDE5F-1462-488C-9547-84625AC8667F}"/>
              </a:ext>
            </a:extLst>
          </p:cNvPr>
          <p:cNvSpPr txBox="1"/>
          <p:nvPr/>
        </p:nvSpPr>
        <p:spPr>
          <a:xfrm>
            <a:off x="4551532" y="2782669"/>
            <a:ext cx="183427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Alineación del texto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FA7868E1-141C-49EA-9FD5-5F54DB9A131D}"/>
              </a:ext>
            </a:extLst>
          </p:cNvPr>
          <p:cNvSpPr/>
          <p:nvPr/>
        </p:nvSpPr>
        <p:spPr>
          <a:xfrm rot="16200000">
            <a:off x="3537959" y="1943022"/>
            <a:ext cx="884897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309EFF-358E-4750-88C2-ECE6AD139593}"/>
              </a:ext>
            </a:extLst>
          </p:cNvPr>
          <p:cNvSpPr txBox="1"/>
          <p:nvPr/>
        </p:nvSpPr>
        <p:spPr>
          <a:xfrm>
            <a:off x="5348748" y="513811"/>
            <a:ext cx="3256883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rem significa que será el 1.5 respecto a la base del documento (16px = 1rem)</a:t>
            </a:r>
          </a:p>
        </p:txBody>
      </p:sp>
      <p:sp>
        <p:nvSpPr>
          <p:cNvPr id="8" name="Flecha: doblada 7">
            <a:extLst>
              <a:ext uri="{FF2B5EF4-FFF2-40B4-BE49-F238E27FC236}">
                <a16:creationId xmlns:a16="http://schemas.microsoft.com/office/drawing/2014/main" id="{EB84DF47-EB2A-45E9-8BF2-BB77BA2C4869}"/>
              </a:ext>
            </a:extLst>
          </p:cNvPr>
          <p:cNvSpPr/>
          <p:nvPr/>
        </p:nvSpPr>
        <p:spPr>
          <a:xfrm rot="16200000" flipH="1">
            <a:off x="4318284" y="807239"/>
            <a:ext cx="884899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Flecha: doblada 8">
            <a:extLst>
              <a:ext uri="{FF2B5EF4-FFF2-40B4-BE49-F238E27FC236}">
                <a16:creationId xmlns:a16="http://schemas.microsoft.com/office/drawing/2014/main" id="{6E1E46A0-AB7A-47A8-9002-C6E431DBD9CE}"/>
              </a:ext>
            </a:extLst>
          </p:cNvPr>
          <p:cNvSpPr/>
          <p:nvPr/>
        </p:nvSpPr>
        <p:spPr>
          <a:xfrm rot="16200000" flipH="1">
            <a:off x="4453903" y="126518"/>
            <a:ext cx="468886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444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AADE54-B9F3-4542-A660-A08A5A8C4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8753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145B52F-5136-452F-BF2F-2C376B53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E1819B-6118-4618-B86E-DD5662ED98E8}"/>
              </a:ext>
            </a:extLst>
          </p:cNvPr>
          <p:cNvSpPr txBox="1"/>
          <p:nvPr/>
        </p:nvSpPr>
        <p:spPr>
          <a:xfrm>
            <a:off x="4715766" y="3113970"/>
            <a:ext cx="1834277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Elegir color e letra y de fondo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8A20D359-944F-40B9-AA1D-91DC0843A610}"/>
              </a:ext>
            </a:extLst>
          </p:cNvPr>
          <p:cNvSpPr/>
          <p:nvPr/>
        </p:nvSpPr>
        <p:spPr>
          <a:xfrm rot="16200000">
            <a:off x="3537963" y="2333646"/>
            <a:ext cx="884897" cy="156064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593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429B29A-43E9-4744-A4BE-22006CF4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3583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61109B-B39D-4F49-ABA7-DB06D7D38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72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ACCD70B-C130-4350-9125-35AF1DC4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901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2B3C96-08AC-4CBA-B39F-5FEC22A0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575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78F45E-6A98-4A1E-A983-712315D2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2642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E75539-86E2-4290-B775-9D194667D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99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F22060-F7B0-4F4F-BAD5-DDEA4CB4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337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9A4FB1-831A-437B-8C36-3679F7C9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097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303BB1-AE60-4043-BD3A-CA28DEC8A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1F8395-F108-4EF5-AB46-BEB741684AAB}"/>
              </a:ext>
            </a:extLst>
          </p:cNvPr>
          <p:cNvSpPr txBox="1"/>
          <p:nvPr/>
        </p:nvSpPr>
        <p:spPr>
          <a:xfrm>
            <a:off x="4300887" y="824341"/>
            <a:ext cx="2648743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Al situar el cursor sobre este elemento, va a cambiar a lo que diga bajo la </a:t>
            </a:r>
            <a:r>
              <a:rPr lang="es-MX" dirty="0" err="1">
                <a:solidFill>
                  <a:sysClr val="windowText" lastClr="000000"/>
                </a:solidFill>
              </a:rPr>
              <a:t>pseudoclase</a:t>
            </a:r>
            <a:r>
              <a:rPr lang="es-MX" dirty="0">
                <a:solidFill>
                  <a:sysClr val="windowText" lastClr="000000"/>
                </a:solidFill>
              </a:rPr>
              <a:t> </a:t>
            </a:r>
            <a:r>
              <a:rPr lang="es-MX" dirty="0" err="1">
                <a:solidFill>
                  <a:sysClr val="windowText" lastClr="000000"/>
                </a:solidFill>
              </a:rPr>
              <a:t>hover</a:t>
            </a:r>
            <a:endParaRPr lang="es-MX" dirty="0">
              <a:solidFill>
                <a:sysClr val="windowText" lastClr="000000"/>
              </a:solidFill>
            </a:endParaRP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BC0B43FB-6D97-4F4E-B292-F0D70F10A203}"/>
              </a:ext>
            </a:extLst>
          </p:cNvPr>
          <p:cNvSpPr/>
          <p:nvPr/>
        </p:nvSpPr>
        <p:spPr>
          <a:xfrm rot="16200000" flipH="1">
            <a:off x="3289150" y="1128968"/>
            <a:ext cx="940630" cy="1193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71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48DADD-9705-4978-8137-2B4A37250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BD2C2F2-94FF-4FD3-A33A-B7CC20CE06B4}"/>
              </a:ext>
            </a:extLst>
          </p:cNvPr>
          <p:cNvSpPr txBox="1"/>
          <p:nvPr/>
        </p:nvSpPr>
        <p:spPr>
          <a:xfrm>
            <a:off x="2088990" y="4437088"/>
            <a:ext cx="256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(Navegador, quién lo usa)</a:t>
            </a:r>
          </a:p>
        </p:txBody>
      </p:sp>
    </p:spTree>
    <p:extLst>
      <p:ext uri="{BB962C8B-B14F-4D97-AF65-F5344CB8AC3E}">
        <p14:creationId xmlns:p14="http://schemas.microsoft.com/office/powerpoint/2010/main" val="39929789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629473-FD4B-4EAF-8A71-359F6EFE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55BEE68-7163-4753-AB10-070595F7DF09}"/>
              </a:ext>
            </a:extLst>
          </p:cNvPr>
          <p:cNvSpPr txBox="1"/>
          <p:nvPr/>
        </p:nvSpPr>
        <p:spPr>
          <a:xfrm>
            <a:off x="4405818" y="1468919"/>
            <a:ext cx="2648743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Al dar clic sobre este elemento, va a cambiar a lo que diga bajo la </a:t>
            </a:r>
            <a:r>
              <a:rPr lang="es-MX" dirty="0" err="1">
                <a:solidFill>
                  <a:sysClr val="windowText" lastClr="000000"/>
                </a:solidFill>
              </a:rPr>
              <a:t>pseudoclase</a:t>
            </a:r>
            <a:r>
              <a:rPr lang="es-MX" dirty="0">
                <a:solidFill>
                  <a:sysClr val="windowText" lastClr="000000"/>
                </a:solidFill>
              </a:rPr>
              <a:t> active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D210025E-76BF-482B-A52F-EF06C274F924}"/>
              </a:ext>
            </a:extLst>
          </p:cNvPr>
          <p:cNvSpPr/>
          <p:nvPr/>
        </p:nvSpPr>
        <p:spPr>
          <a:xfrm rot="16200000" flipH="1">
            <a:off x="3394081" y="1773546"/>
            <a:ext cx="940630" cy="1193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72FDCC-D1AA-46A9-9D30-73D10BBEAA2E}"/>
              </a:ext>
            </a:extLst>
          </p:cNvPr>
          <p:cNvSpPr txBox="1"/>
          <p:nvPr/>
        </p:nvSpPr>
        <p:spPr>
          <a:xfrm>
            <a:off x="4460934" y="1468919"/>
            <a:ext cx="2648743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Al dar clic sobre este elemento, va a cambiar a lo que diga bajo la </a:t>
            </a:r>
            <a:r>
              <a:rPr lang="es-MX" dirty="0" err="1">
                <a:solidFill>
                  <a:sysClr val="windowText" lastClr="000000"/>
                </a:solidFill>
              </a:rPr>
              <a:t>pseudoclase</a:t>
            </a:r>
            <a:r>
              <a:rPr lang="es-MX" dirty="0">
                <a:solidFill>
                  <a:sysClr val="windowText" lastClr="000000"/>
                </a:solidFill>
              </a:rPr>
              <a:t> active</a:t>
            </a:r>
          </a:p>
        </p:txBody>
      </p:sp>
    </p:spTree>
    <p:extLst>
      <p:ext uri="{BB962C8B-B14F-4D97-AF65-F5344CB8AC3E}">
        <p14:creationId xmlns:p14="http://schemas.microsoft.com/office/powerpoint/2010/main" val="387982562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E8CB79-3E51-4A61-BC7F-23F785107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9616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0DD7EC-2864-449E-A7A4-0B1C883A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571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EA83BF-FEE9-421D-9F33-E0F894EA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F033652-A610-475D-B26A-530E066FD9F4}"/>
              </a:ext>
            </a:extLst>
          </p:cNvPr>
          <p:cNvSpPr txBox="1"/>
          <p:nvPr/>
        </p:nvSpPr>
        <p:spPr>
          <a:xfrm>
            <a:off x="6096000" y="3423351"/>
            <a:ext cx="2648743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Aunque los dos sean distintos pero se aplique para lo mismo, se aplicará el último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1FE827AD-ACCF-4CB4-824A-9E9B1761C559}"/>
              </a:ext>
            </a:extLst>
          </p:cNvPr>
          <p:cNvSpPr/>
          <p:nvPr/>
        </p:nvSpPr>
        <p:spPr>
          <a:xfrm rot="21431725" flipH="1">
            <a:off x="5446941" y="2333042"/>
            <a:ext cx="940630" cy="1193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Flecha: doblada 5">
            <a:extLst>
              <a:ext uri="{FF2B5EF4-FFF2-40B4-BE49-F238E27FC236}">
                <a16:creationId xmlns:a16="http://schemas.microsoft.com/office/drawing/2014/main" id="{B93F47E2-826D-4D1C-B035-C36DB66A9BBF}"/>
              </a:ext>
            </a:extLst>
          </p:cNvPr>
          <p:cNvSpPr/>
          <p:nvPr/>
        </p:nvSpPr>
        <p:spPr>
          <a:xfrm rot="10800000">
            <a:off x="4976104" y="4511839"/>
            <a:ext cx="1634557" cy="123767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7139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F3448B-F34D-4D65-B207-D9572055D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7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CBB2F0-0144-4487-8320-0D701025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D7C1E5C-4C5F-4DE1-A500-762B83D156E4}"/>
              </a:ext>
            </a:extLst>
          </p:cNvPr>
          <p:cNvSpPr txBox="1"/>
          <p:nvPr/>
        </p:nvSpPr>
        <p:spPr>
          <a:xfrm>
            <a:off x="6773684" y="3429000"/>
            <a:ext cx="2648743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Aunque haya otras instrucciones para lo mismo, el !</a:t>
            </a:r>
            <a:r>
              <a:rPr lang="es-MX" dirty="0" err="1">
                <a:solidFill>
                  <a:sysClr val="windowText" lastClr="000000"/>
                </a:solidFill>
              </a:rPr>
              <a:t>important</a:t>
            </a:r>
            <a:r>
              <a:rPr lang="es-MX" dirty="0">
                <a:solidFill>
                  <a:sysClr val="windowText" lastClr="000000"/>
                </a:solidFill>
              </a:rPr>
              <a:t> será más importante que las demás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CD064729-2221-49A9-8C9F-5CD6E57AB01E}"/>
              </a:ext>
            </a:extLst>
          </p:cNvPr>
          <p:cNvSpPr/>
          <p:nvPr/>
        </p:nvSpPr>
        <p:spPr>
          <a:xfrm rot="21431725" flipH="1">
            <a:off x="6124625" y="2338691"/>
            <a:ext cx="940630" cy="1193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475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7483EB5-BF0F-4AD5-99D9-8728F99D2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252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A56D7B-B9CD-4108-B224-F4111751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550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21CD6E5-8682-42A5-A1E6-C466A9641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3842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5BF7C6B-C391-4C07-91A1-594DA7368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2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04BCE8-D17A-414F-85EA-E5032302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A684FA1-A0AA-4AF6-B207-636A62BDEEE8}"/>
              </a:ext>
            </a:extLst>
          </p:cNvPr>
          <p:cNvSpPr txBox="1"/>
          <p:nvPr/>
        </p:nvSpPr>
        <p:spPr>
          <a:xfrm>
            <a:off x="7318395" y="4811843"/>
            <a:ext cx="1812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400" b="1" dirty="0">
                <a:solidFill>
                  <a:schemeClr val="bg1"/>
                </a:solidFill>
              </a:rPr>
              <a:t>Cliente</a:t>
            </a:r>
          </a:p>
        </p:txBody>
      </p:sp>
    </p:spTree>
    <p:extLst>
      <p:ext uri="{BB962C8B-B14F-4D97-AF65-F5344CB8AC3E}">
        <p14:creationId xmlns:p14="http://schemas.microsoft.com/office/powerpoint/2010/main" val="25167137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55067F-DC63-4C1A-B8E4-584C29F19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622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39D0B2D-C229-4E5F-ACD7-F2773A6DB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630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BECEE2-5736-4FDD-BB89-ECD13B81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639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9879BD-4BB7-4F2E-9A35-ABC564A2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5263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C09EBE-70F6-481D-ABC1-605C0245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69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44E55A-EB8D-4732-A01F-D848C1F2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067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7C15DE-1BF8-4877-AE06-12DF4D5C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923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5D1F97-835B-4E19-9DB0-7FF7DF51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6794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217891-C64A-4E2E-9734-36DFE9352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801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387571-A3C4-47C2-9EC1-72EBFBD62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7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01327E-2A23-4600-A060-76D69CDA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821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4002B8-C404-4FF4-ADEF-5FD3F4EAA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767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266577-2783-46C3-9EC0-6547B927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144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77093B-6F80-4F02-8CE9-B9D3043C8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359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944322-1720-49AC-9879-F0641F99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838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4AF007-1C7E-4898-9E47-BCC32D92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919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2A650A-C361-4D87-861D-F6414830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B3395EB-190E-44DB-AE7A-668E7A8C6DD4}"/>
              </a:ext>
            </a:extLst>
          </p:cNvPr>
          <p:cNvSpPr txBox="1"/>
          <p:nvPr/>
        </p:nvSpPr>
        <p:spPr>
          <a:xfrm>
            <a:off x="6503862" y="5975573"/>
            <a:ext cx="1785700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Aquí se muestra el box </a:t>
            </a:r>
            <a:r>
              <a:rPr lang="es-MX" dirty="0" err="1">
                <a:solidFill>
                  <a:sysClr val="windowText" lastClr="000000"/>
                </a:solidFill>
              </a:rPr>
              <a:t>model</a:t>
            </a:r>
            <a:endParaRPr lang="es-MX" dirty="0">
              <a:solidFill>
                <a:sysClr val="windowText" lastClr="000000"/>
              </a:solidFill>
            </a:endParaRP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BC1B4557-683A-4E94-A7E7-3BDBFB04A179}"/>
              </a:ext>
            </a:extLst>
          </p:cNvPr>
          <p:cNvSpPr/>
          <p:nvPr/>
        </p:nvSpPr>
        <p:spPr>
          <a:xfrm rot="255126">
            <a:off x="7925901" y="5150461"/>
            <a:ext cx="727320" cy="89441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6695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D41F17-98E4-4D4B-9686-941DD29D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546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3AF3C60-60C3-48AD-A1E4-6FF9303D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43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0140E0-1189-4F41-A6A2-0AB2AFD0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40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561A7F-0680-4490-80E3-3613FA31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81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59858A-E6EB-40CF-BD17-2C5D01813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286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3C8E06-3210-4D1A-9417-8E392CD0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3658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5E4EB5-D999-4E30-AE90-6FDF7CD19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5653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5DCC30-ABF9-4CE0-A5BA-B81F52387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3214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ADDD7B-5C8D-4049-91B7-4C823D8E8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0070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7018A7-88F5-486C-8AF3-F3FFE6F9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292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840E90-BB58-486D-AB6F-EE438531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946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136640-79AB-43D9-85AC-C33FD5C4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9828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3BA29C-F68E-438E-8703-5D288AAA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3296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FD6A3C-BFFC-4AB4-B8B0-E6489993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943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945591-32BE-4044-A179-1F73BCD4F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56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A84EFA-EBCF-4359-A12F-98835D19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6888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309F01-27AD-42A3-8B81-014F09DAD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6808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13E117-4334-4A65-A627-382B0582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698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E2FF87-2553-4D34-B6FE-0B9929E3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776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74FD19-7E54-4EAF-A899-828DA20DD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5467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C274B8-5B53-45D2-B298-8B8DD16F7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205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B6FE3B-C6CA-4794-8104-14F0CEF3E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22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BB8B02-FF6D-43C6-97B9-ADB814BD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289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2C2753D-AF9B-4A17-A2E9-0155FB0F8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525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B3BBD8-24E2-4C47-8DE5-3181C1819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3601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AE23499-6D8A-4D8B-A9A0-7F74D70A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8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59348C2-501D-4E33-BF24-55CE253AC290}"/>
              </a:ext>
            </a:extLst>
          </p:cNvPr>
          <p:cNvSpPr txBox="1"/>
          <p:nvPr/>
        </p:nvSpPr>
        <p:spPr>
          <a:xfrm>
            <a:off x="3357798" y="1903751"/>
            <a:ext cx="7375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Calendario: https://docs.google.com/spreadsheets/d/1Y1xmjy7IqYmHJHGcoDkhKBUcnff051IK4eTE5eK6bZU/edit#gid=2027569639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45534E-7314-4B84-8CC3-4E28B41BEA01}"/>
              </a:ext>
            </a:extLst>
          </p:cNvPr>
          <p:cNvSpPr txBox="1"/>
          <p:nvPr/>
        </p:nvSpPr>
        <p:spPr>
          <a:xfrm>
            <a:off x="3181662" y="4169976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Jéssica Díaz</a:t>
            </a:r>
          </a:p>
          <a:p>
            <a:r>
              <a:rPr lang="es-MX" dirty="0"/>
              <a:t>rjdiazl@fundaciontelevisa.org</a:t>
            </a:r>
          </a:p>
        </p:txBody>
      </p:sp>
    </p:spTree>
    <p:extLst>
      <p:ext uri="{BB962C8B-B14F-4D97-AF65-F5344CB8AC3E}">
        <p14:creationId xmlns:p14="http://schemas.microsoft.com/office/powerpoint/2010/main" val="1868918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F66D36-5EDA-4778-B4FA-F21E499F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767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A9288E-97F0-4587-A492-FB01BF8D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129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3A2CC4-E148-4C7C-8C01-CF8A3089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9524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41E251-5365-4D91-8B87-776A0D46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6038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DDA813E-913B-43B1-A2A5-26A2061F5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5867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E4C8E8-E87F-4E35-8169-ED663A2A6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914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2EA512-5B4E-4C2E-A927-BC101656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0538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27FFDF-01EF-4579-B1FD-600E5BFE5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9791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CE4261-209B-4365-A9F8-0F29262A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3226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0CEBBD-656B-4BAB-A55F-3E5DB16F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3D93F4E-A8BE-43B4-A3B6-33ABBDD19DD8}"/>
              </a:ext>
            </a:extLst>
          </p:cNvPr>
          <p:cNvSpPr txBox="1"/>
          <p:nvPr/>
        </p:nvSpPr>
        <p:spPr>
          <a:xfrm>
            <a:off x="2480942" y="809350"/>
            <a:ext cx="2648743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Sitio web para generar paletas de colores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6D7ABC16-B844-4B31-B5B4-475691A601D2}"/>
              </a:ext>
            </a:extLst>
          </p:cNvPr>
          <p:cNvSpPr/>
          <p:nvPr/>
        </p:nvSpPr>
        <p:spPr>
          <a:xfrm rot="16200000">
            <a:off x="1637480" y="272773"/>
            <a:ext cx="646331" cy="1193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61185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27CC0D-2F5B-4C78-B925-35184A91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920F21C-7F86-4EEC-86F0-AB0C7637B4FE}"/>
              </a:ext>
            </a:extLst>
          </p:cNvPr>
          <p:cNvSpPr txBox="1"/>
          <p:nvPr/>
        </p:nvSpPr>
        <p:spPr>
          <a:xfrm>
            <a:off x="2480942" y="809350"/>
            <a:ext cx="2648743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Sitio web para encontrar referencias de </a:t>
            </a:r>
            <a:r>
              <a:rPr lang="es-MX" dirty="0" err="1">
                <a:solidFill>
                  <a:sysClr val="windowText" lastClr="000000"/>
                </a:solidFill>
              </a:rPr>
              <a:t>css</a:t>
            </a:r>
            <a:endParaRPr lang="es-MX" dirty="0">
              <a:solidFill>
                <a:sysClr val="windowText" lastClr="000000"/>
              </a:solidFill>
            </a:endParaRP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A2709722-1030-4AC2-9005-892D1646FD2E}"/>
              </a:ext>
            </a:extLst>
          </p:cNvPr>
          <p:cNvSpPr/>
          <p:nvPr/>
        </p:nvSpPr>
        <p:spPr>
          <a:xfrm rot="16200000">
            <a:off x="1637480" y="272773"/>
            <a:ext cx="646331" cy="1193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1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01CE7F-465F-4208-BAEF-9EDAB95F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883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9D56FB-8372-4E92-AC3C-C4C4181A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8285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EE3E09-3EBC-4386-9358-1797E0F5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1983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FE7748-651F-4BF6-A5E2-FF64B716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733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7BCEBC-6D62-41EF-9154-F428D9FE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1348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3EBFA6-A00D-4954-B691-54BA2A6DA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8657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3E025E-266A-48D3-ACCB-0B94839F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130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27C522-9D38-4562-A0DE-F413466CA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4403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9A98658-8B3F-4295-9912-FE3B2282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1832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F9F671C-5190-43A9-8864-6B7EE38E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C699BAD-13FE-4603-BAE3-93EDC352D7A8}"/>
              </a:ext>
            </a:extLst>
          </p:cNvPr>
          <p:cNvSpPr txBox="1"/>
          <p:nvPr/>
        </p:nvSpPr>
        <p:spPr>
          <a:xfrm>
            <a:off x="4519879" y="5555848"/>
            <a:ext cx="17857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Empezar aquí</a:t>
            </a:r>
          </a:p>
        </p:txBody>
      </p:sp>
      <p:sp>
        <p:nvSpPr>
          <p:cNvPr id="8" name="Flecha: doblada 7">
            <a:extLst>
              <a:ext uri="{FF2B5EF4-FFF2-40B4-BE49-F238E27FC236}">
                <a16:creationId xmlns:a16="http://schemas.microsoft.com/office/drawing/2014/main" id="{32A04B15-F9F1-4BB4-98AA-81CE765DAF9F}"/>
              </a:ext>
            </a:extLst>
          </p:cNvPr>
          <p:cNvSpPr/>
          <p:nvPr/>
        </p:nvSpPr>
        <p:spPr>
          <a:xfrm rot="255126">
            <a:off x="5732340" y="4426487"/>
            <a:ext cx="727320" cy="119307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727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CD814A9-81BC-456A-8D69-15FECC43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66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03545F-31ED-48CD-A078-A031694E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1917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CD54D9-51D2-4C73-8325-0045C9C0E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849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89D709-E6AC-4E83-9E51-D7EF70A99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2502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20F47F-3F86-4A92-B0C1-AEFDBD4B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1250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3EE98A-B67E-4DAF-AF5B-27F441156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359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4528D0-B75B-4530-80DF-19DB57AB8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2482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9EBF54-20BC-48A2-9817-555E438C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3171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239435-FA04-49F6-B959-F73F70867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6551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D1EBA2-FB5F-4128-B973-1C8D9092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269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7C0C24-5155-4435-8150-F016D70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3022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D2BF27-C912-47C9-A69E-FBE41B2FC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97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4FC8D2-1577-4D99-BE20-E1EB3169E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8810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8462802-02A9-4785-89DE-B66EB573B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896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C1AD16-C572-47F1-9B3B-40C55F24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8610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233DFF3-C55B-45DC-9F60-4DE05F2B5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6198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8D06EE-E7A7-4DC7-8C31-5D05048AD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2573492-76F3-4764-94FC-A2E02A1E009D}"/>
              </a:ext>
            </a:extLst>
          </p:cNvPr>
          <p:cNvSpPr txBox="1"/>
          <p:nvPr/>
        </p:nvSpPr>
        <p:spPr>
          <a:xfrm>
            <a:off x="6708443" y="2887599"/>
            <a:ext cx="1785700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Para hacer un clon de Pinterest</a:t>
            </a:r>
          </a:p>
        </p:txBody>
      </p:sp>
    </p:spTree>
    <p:extLst>
      <p:ext uri="{BB962C8B-B14F-4D97-AF65-F5344CB8AC3E}">
        <p14:creationId xmlns:p14="http://schemas.microsoft.com/office/powerpoint/2010/main" val="109714954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6753B5A-734A-4426-B36A-406D61A4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90157B1-7A14-426C-B42A-3CDCB217D1A9}"/>
              </a:ext>
            </a:extLst>
          </p:cNvPr>
          <p:cNvSpPr txBox="1"/>
          <p:nvPr/>
        </p:nvSpPr>
        <p:spPr>
          <a:xfrm>
            <a:off x="157742" y="1538484"/>
            <a:ext cx="2075792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Sección 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342A54-B6DA-429D-B413-4CC60DAA5ECB}"/>
              </a:ext>
            </a:extLst>
          </p:cNvPr>
          <p:cNvSpPr txBox="1"/>
          <p:nvPr/>
        </p:nvSpPr>
        <p:spPr>
          <a:xfrm>
            <a:off x="2391275" y="1538484"/>
            <a:ext cx="6512881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Sección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0A4B621-AC6F-43F4-A0C1-6A31AE0599F0}"/>
              </a:ext>
            </a:extLst>
          </p:cNvPr>
          <p:cNvSpPr txBox="1"/>
          <p:nvPr/>
        </p:nvSpPr>
        <p:spPr>
          <a:xfrm>
            <a:off x="9039069" y="1538484"/>
            <a:ext cx="1270754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93970200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8EDE43-B63A-4754-9602-98173ECF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0CFEE6-2DBB-413E-BA42-ACA963ABD6ED}"/>
              </a:ext>
            </a:extLst>
          </p:cNvPr>
          <p:cNvSpPr txBox="1"/>
          <p:nvPr/>
        </p:nvSpPr>
        <p:spPr>
          <a:xfrm>
            <a:off x="6618502" y="2644728"/>
            <a:ext cx="18000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Sección 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C7A57BD-A4FC-4C58-B3D9-546978013A63}"/>
              </a:ext>
            </a:extLst>
          </p:cNvPr>
          <p:cNvSpPr txBox="1"/>
          <p:nvPr/>
        </p:nvSpPr>
        <p:spPr>
          <a:xfrm>
            <a:off x="6618502" y="3014060"/>
            <a:ext cx="18000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Sección 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57EAA9-DC6F-4805-8E25-A2953B853CCD}"/>
              </a:ext>
            </a:extLst>
          </p:cNvPr>
          <p:cNvSpPr txBox="1"/>
          <p:nvPr/>
        </p:nvSpPr>
        <p:spPr>
          <a:xfrm>
            <a:off x="6618502" y="3383392"/>
            <a:ext cx="18000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Sección 3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058A544F-2E95-4759-93BB-12F5AB585956}"/>
              </a:ext>
            </a:extLst>
          </p:cNvPr>
          <p:cNvSpPr/>
          <p:nvPr/>
        </p:nvSpPr>
        <p:spPr>
          <a:xfrm>
            <a:off x="6096000" y="2848131"/>
            <a:ext cx="439711" cy="7045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577244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0455EF-4712-4057-B82B-3C50A7DC9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475FE6D-9E73-49C8-B428-8F9243088FCE}"/>
              </a:ext>
            </a:extLst>
          </p:cNvPr>
          <p:cNvSpPr txBox="1"/>
          <p:nvPr/>
        </p:nvSpPr>
        <p:spPr>
          <a:xfrm>
            <a:off x="10358203" y="2735663"/>
            <a:ext cx="1585141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Creación de 6 variables (</a:t>
            </a:r>
            <a:r>
              <a:rPr lang="es-MX" dirty="0" err="1">
                <a:solidFill>
                  <a:sysClr val="windowText" lastClr="000000"/>
                </a:solidFill>
              </a:rPr>
              <a:t>root</a:t>
            </a:r>
            <a:r>
              <a:rPr lang="es-MX" dirty="0">
                <a:solidFill>
                  <a:sysClr val="windowText" lastClr="000000"/>
                </a:solidFill>
              </a:rPr>
              <a:t>) y su explicación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2D0AF066-969F-4C8F-983D-41327FE12B35}"/>
              </a:ext>
            </a:extLst>
          </p:cNvPr>
          <p:cNvSpPr/>
          <p:nvPr/>
        </p:nvSpPr>
        <p:spPr>
          <a:xfrm>
            <a:off x="9918492" y="2219579"/>
            <a:ext cx="439711" cy="22324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923683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550386A-4188-4C8D-AF86-579F190C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BFB4634-6719-4DC6-B599-E615BA745AE0}"/>
              </a:ext>
            </a:extLst>
          </p:cNvPr>
          <p:cNvSpPr txBox="1"/>
          <p:nvPr/>
        </p:nvSpPr>
        <p:spPr>
          <a:xfrm>
            <a:off x="5756222" y="1768479"/>
            <a:ext cx="1585141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Fondo principal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AC194FB8-426B-4BB3-ADAA-0CA0837FB9B6}"/>
              </a:ext>
            </a:extLst>
          </p:cNvPr>
          <p:cNvSpPr/>
          <p:nvPr/>
        </p:nvSpPr>
        <p:spPr>
          <a:xfrm>
            <a:off x="5316511" y="1575002"/>
            <a:ext cx="439711" cy="10332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2D36B5-8ECD-4509-BA0A-E2BDF767C9BE}"/>
              </a:ext>
            </a:extLst>
          </p:cNvPr>
          <p:cNvSpPr txBox="1"/>
          <p:nvPr/>
        </p:nvSpPr>
        <p:spPr>
          <a:xfrm>
            <a:off x="7781074" y="3608262"/>
            <a:ext cx="1585141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Color negro de las cajas rojas</a:t>
            </a:r>
          </a:p>
        </p:txBody>
      </p:sp>
      <p:sp>
        <p:nvSpPr>
          <p:cNvPr id="9" name="Cerrar llave 8">
            <a:extLst>
              <a:ext uri="{FF2B5EF4-FFF2-40B4-BE49-F238E27FC236}">
                <a16:creationId xmlns:a16="http://schemas.microsoft.com/office/drawing/2014/main" id="{4CC44C8B-F1DF-4BA5-A59F-25EA00D4EE28}"/>
              </a:ext>
            </a:extLst>
          </p:cNvPr>
          <p:cNvSpPr/>
          <p:nvPr/>
        </p:nvSpPr>
        <p:spPr>
          <a:xfrm>
            <a:off x="7341363" y="2661269"/>
            <a:ext cx="439711" cy="25403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10148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5C0023-8C94-4D7C-A505-57C4EA27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BF63486-3D23-4212-985F-5E08CFD76B12}"/>
              </a:ext>
            </a:extLst>
          </p:cNvPr>
          <p:cNvSpPr txBox="1"/>
          <p:nvPr/>
        </p:nvSpPr>
        <p:spPr>
          <a:xfrm>
            <a:off x="0" y="193477"/>
            <a:ext cx="1585141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Fondo principal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128AF872-F674-4B3A-AA11-ED63A23585D2}"/>
              </a:ext>
            </a:extLst>
          </p:cNvPr>
          <p:cNvSpPr/>
          <p:nvPr/>
        </p:nvSpPr>
        <p:spPr>
          <a:xfrm rot="16200000">
            <a:off x="383336" y="543022"/>
            <a:ext cx="439711" cy="10332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7ABF7E-4382-4546-B1A6-2865F425096E}"/>
              </a:ext>
            </a:extLst>
          </p:cNvPr>
          <p:cNvSpPr txBox="1"/>
          <p:nvPr/>
        </p:nvSpPr>
        <p:spPr>
          <a:xfrm>
            <a:off x="5536082" y="736499"/>
            <a:ext cx="1585141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Color negro de las cajas rojas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E02549F6-AD1B-477F-A9C2-0A3634A416F5}"/>
              </a:ext>
            </a:extLst>
          </p:cNvPr>
          <p:cNvSpPr/>
          <p:nvPr/>
        </p:nvSpPr>
        <p:spPr>
          <a:xfrm rot="16200000">
            <a:off x="6140264" y="-3887800"/>
            <a:ext cx="439711" cy="90155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43152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DE7B1E-6174-4353-9877-5BF9A625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8799E92-D903-4C26-8FC5-E4281E9FA05C}"/>
              </a:ext>
            </a:extLst>
          </p:cNvPr>
          <p:cNvSpPr txBox="1"/>
          <p:nvPr/>
        </p:nvSpPr>
        <p:spPr>
          <a:xfrm>
            <a:off x="6096000" y="3177554"/>
            <a:ext cx="158514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Clase principal de las tarjetas rojas</a:t>
            </a: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BBA6B74D-CA97-4CB1-A1B9-B67296907907}"/>
              </a:ext>
            </a:extLst>
          </p:cNvPr>
          <p:cNvSpPr/>
          <p:nvPr/>
        </p:nvSpPr>
        <p:spPr>
          <a:xfrm>
            <a:off x="5656289" y="2984077"/>
            <a:ext cx="439711" cy="10332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A15CA7-0762-4F7D-A9A4-B5F9D9F972BE}"/>
              </a:ext>
            </a:extLst>
          </p:cNvPr>
          <p:cNvSpPr txBox="1"/>
          <p:nvPr/>
        </p:nvSpPr>
        <p:spPr>
          <a:xfrm>
            <a:off x="8120852" y="4647050"/>
            <a:ext cx="158514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Subclases de las tarjetas rojas</a:t>
            </a:r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3410DDFE-1639-4F1B-BF7E-2458EE86C075}"/>
              </a:ext>
            </a:extLst>
          </p:cNvPr>
          <p:cNvSpPr/>
          <p:nvPr/>
        </p:nvSpPr>
        <p:spPr>
          <a:xfrm>
            <a:off x="7681141" y="4100884"/>
            <a:ext cx="439711" cy="20156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2346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6EB7E0-46C1-4FD8-9538-12E4378C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5588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7D7B8EA-4206-43D1-9C01-EADA52F0F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B1D80F1-30F2-4122-AD8F-CA1F5FF1714B}"/>
              </a:ext>
            </a:extLst>
          </p:cNvPr>
          <p:cNvSpPr txBox="1"/>
          <p:nvPr/>
        </p:nvSpPr>
        <p:spPr>
          <a:xfrm>
            <a:off x="6277062" y="2505670"/>
            <a:ext cx="1585141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Aquí van las tarjetas rojas en </a:t>
            </a:r>
            <a:r>
              <a:rPr lang="es-MX" dirty="0" err="1">
                <a:solidFill>
                  <a:sysClr val="windowText" lastClr="000000"/>
                </a:solidFill>
              </a:rPr>
              <a:t>html</a:t>
            </a:r>
            <a:endParaRPr lang="es-MX" dirty="0">
              <a:solidFill>
                <a:sysClr val="windowText" lastClr="000000"/>
              </a:solidFill>
            </a:endParaRPr>
          </a:p>
        </p:txBody>
      </p:sp>
      <p:sp>
        <p:nvSpPr>
          <p:cNvPr id="5" name="Cerrar llave 4">
            <a:extLst>
              <a:ext uri="{FF2B5EF4-FFF2-40B4-BE49-F238E27FC236}">
                <a16:creationId xmlns:a16="http://schemas.microsoft.com/office/drawing/2014/main" id="{F9875D21-BDD5-4801-8688-27C1A946F61B}"/>
              </a:ext>
            </a:extLst>
          </p:cNvPr>
          <p:cNvSpPr/>
          <p:nvPr/>
        </p:nvSpPr>
        <p:spPr>
          <a:xfrm>
            <a:off x="5837351" y="1959504"/>
            <a:ext cx="439711" cy="22227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308FCB4-B83D-47E5-9968-31B5A6DE3734}"/>
              </a:ext>
            </a:extLst>
          </p:cNvPr>
          <p:cNvSpPr txBox="1"/>
          <p:nvPr/>
        </p:nvSpPr>
        <p:spPr>
          <a:xfrm>
            <a:off x="1152953" y="3637107"/>
            <a:ext cx="1536464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La imagen va dentro</a:t>
            </a:r>
          </a:p>
        </p:txBody>
      </p:sp>
      <p:sp>
        <p:nvSpPr>
          <p:cNvPr id="9" name="Flecha: doblada 8">
            <a:extLst>
              <a:ext uri="{FF2B5EF4-FFF2-40B4-BE49-F238E27FC236}">
                <a16:creationId xmlns:a16="http://schemas.microsoft.com/office/drawing/2014/main" id="{DBFF428B-4A70-4AF7-81FA-E2B651052D16}"/>
              </a:ext>
            </a:extLst>
          </p:cNvPr>
          <p:cNvSpPr/>
          <p:nvPr/>
        </p:nvSpPr>
        <p:spPr>
          <a:xfrm rot="11155026" flipH="1" flipV="1">
            <a:off x="2437000" y="2340766"/>
            <a:ext cx="963352" cy="146022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09047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DAAA2CAA-281A-420C-AE29-E734A26AE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F62C78A-CD65-4D0F-AA82-6E4584189271}"/>
              </a:ext>
            </a:extLst>
          </p:cNvPr>
          <p:cNvSpPr txBox="1"/>
          <p:nvPr/>
        </p:nvSpPr>
        <p:spPr>
          <a:xfrm>
            <a:off x="5688410" y="2505669"/>
            <a:ext cx="4414960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 err="1">
                <a:solidFill>
                  <a:sysClr val="windowText" lastClr="000000"/>
                </a:solidFill>
              </a:rPr>
              <a:t>nav</a:t>
            </a:r>
            <a:r>
              <a:rPr lang="es-MX" dirty="0">
                <a:solidFill>
                  <a:sysClr val="windowText" lastClr="000000"/>
                </a:solidFill>
              </a:rPr>
              <a:t> no lleva punto porque es etiqueta de </a:t>
            </a:r>
            <a:r>
              <a:rPr lang="es-MX" dirty="0" err="1">
                <a:solidFill>
                  <a:sysClr val="windowText" lastClr="000000"/>
                </a:solidFill>
              </a:rPr>
              <a:t>html</a:t>
            </a:r>
            <a:r>
              <a:rPr lang="es-MX" dirty="0">
                <a:solidFill>
                  <a:sysClr val="windowText" lastClr="000000"/>
                </a:solidFill>
              </a:rPr>
              <a:t>, </a:t>
            </a:r>
            <a:r>
              <a:rPr lang="es-MX" dirty="0" err="1">
                <a:solidFill>
                  <a:sysClr val="windowText" lastClr="000000"/>
                </a:solidFill>
              </a:rPr>
              <a:t>navbar</a:t>
            </a:r>
            <a:r>
              <a:rPr lang="es-MX" dirty="0">
                <a:solidFill>
                  <a:sysClr val="windowText" lastClr="000000"/>
                </a:solidFill>
              </a:rPr>
              <a:t>_... sí lleva porque es una clase. Si fuera un identificador, llevaría #</a:t>
            </a: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323F9F87-35CB-4ADF-A9F1-9AACABEE7635}"/>
              </a:ext>
            </a:extLst>
          </p:cNvPr>
          <p:cNvSpPr/>
          <p:nvPr/>
        </p:nvSpPr>
        <p:spPr>
          <a:xfrm>
            <a:off x="5248699" y="1875453"/>
            <a:ext cx="439711" cy="22227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59CA0D-BC1E-4BEF-A926-F977D948D6CE}"/>
              </a:ext>
            </a:extLst>
          </p:cNvPr>
          <p:cNvSpPr txBox="1"/>
          <p:nvPr/>
        </p:nvSpPr>
        <p:spPr>
          <a:xfrm>
            <a:off x="119920" y="3815007"/>
            <a:ext cx="1900265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 err="1">
                <a:solidFill>
                  <a:sysClr val="windowText" lastClr="000000"/>
                </a:solidFill>
              </a:rPr>
              <a:t>flex</a:t>
            </a:r>
            <a:r>
              <a:rPr lang="es-MX" dirty="0">
                <a:solidFill>
                  <a:sysClr val="windowText" lastClr="000000"/>
                </a:solidFill>
              </a:rPr>
              <a:t> para que la barra distribuya equitativamente sus </a:t>
            </a:r>
            <a:r>
              <a:rPr lang="es-MX" dirty="0" err="1">
                <a:solidFill>
                  <a:sysClr val="windowText" lastClr="000000"/>
                </a:solidFill>
              </a:rPr>
              <a:t>elemetos</a:t>
            </a:r>
            <a:endParaRPr lang="es-MX" dirty="0">
              <a:solidFill>
                <a:sysClr val="windowText" lastClr="000000"/>
              </a:solidFill>
            </a:endParaRPr>
          </a:p>
        </p:txBody>
      </p:sp>
      <p:sp>
        <p:nvSpPr>
          <p:cNvPr id="15" name="Flecha: doblada 14">
            <a:extLst>
              <a:ext uri="{FF2B5EF4-FFF2-40B4-BE49-F238E27FC236}">
                <a16:creationId xmlns:a16="http://schemas.microsoft.com/office/drawing/2014/main" id="{4671B7F1-C8FA-4DB6-8F26-0169A8F10C2F}"/>
              </a:ext>
            </a:extLst>
          </p:cNvPr>
          <p:cNvSpPr/>
          <p:nvPr/>
        </p:nvSpPr>
        <p:spPr>
          <a:xfrm rot="11155026" flipH="1" flipV="1">
            <a:off x="1792422" y="2506465"/>
            <a:ext cx="963352" cy="146022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4179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78870F2-EC81-42CB-9B64-CB57FEB0F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7679859-FBAD-49BE-B207-757B1563D950}"/>
              </a:ext>
            </a:extLst>
          </p:cNvPr>
          <p:cNvSpPr txBox="1"/>
          <p:nvPr/>
        </p:nvSpPr>
        <p:spPr>
          <a:xfrm>
            <a:off x="7659972" y="3550230"/>
            <a:ext cx="1900265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 err="1">
                <a:solidFill>
                  <a:sysClr val="windowText" lastClr="000000"/>
                </a:solidFill>
              </a:rPr>
              <a:t>flex-grow</a:t>
            </a:r>
            <a:r>
              <a:rPr lang="es-MX" dirty="0">
                <a:solidFill>
                  <a:sysClr val="windowText" lastClr="000000"/>
                </a:solidFill>
              </a:rPr>
              <a:t> para que se ajuste, que crezca hasta 4 veces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24143989-3987-47CC-BF05-75CC7B67AE84}"/>
              </a:ext>
            </a:extLst>
          </p:cNvPr>
          <p:cNvSpPr/>
          <p:nvPr/>
        </p:nvSpPr>
        <p:spPr>
          <a:xfrm rot="10800000">
            <a:off x="3760046" y="4637008"/>
            <a:ext cx="4372865" cy="38575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2340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D81A8D9A-7915-4BE0-A4F7-012A24566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82" b="18454"/>
          <a:stretch/>
        </p:blipFill>
        <p:spPr>
          <a:xfrm>
            <a:off x="-2500" y="0"/>
            <a:ext cx="12192000" cy="4062334"/>
          </a:xfrm>
          <a:prstGeom prst="rect">
            <a:avLst/>
          </a:prstGeom>
        </p:spPr>
      </p:pic>
      <p:sp>
        <p:nvSpPr>
          <p:cNvPr id="9" name="Cerrar llave 8">
            <a:extLst>
              <a:ext uri="{FF2B5EF4-FFF2-40B4-BE49-F238E27FC236}">
                <a16:creationId xmlns:a16="http://schemas.microsoft.com/office/drawing/2014/main" id="{F46E935C-1F42-43C1-8C97-7DA943083729}"/>
              </a:ext>
            </a:extLst>
          </p:cNvPr>
          <p:cNvSpPr/>
          <p:nvPr/>
        </p:nvSpPr>
        <p:spPr>
          <a:xfrm>
            <a:off x="5293666" y="149903"/>
            <a:ext cx="439711" cy="37325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0E504F5-DB90-4C42-91AD-05361CC17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28"/>
          <a:stretch/>
        </p:blipFill>
        <p:spPr>
          <a:xfrm>
            <a:off x="0" y="4223044"/>
            <a:ext cx="12192000" cy="2321802"/>
          </a:xfrm>
          <a:prstGeom prst="rect">
            <a:avLst/>
          </a:prstGeom>
        </p:spPr>
      </p:pic>
      <p:sp>
        <p:nvSpPr>
          <p:cNvPr id="10" name="Cerrar llave 9">
            <a:extLst>
              <a:ext uri="{FF2B5EF4-FFF2-40B4-BE49-F238E27FC236}">
                <a16:creationId xmlns:a16="http://schemas.microsoft.com/office/drawing/2014/main" id="{532D68AE-0F78-476D-9F6A-30AF1EB5A61A}"/>
              </a:ext>
            </a:extLst>
          </p:cNvPr>
          <p:cNvSpPr/>
          <p:nvPr/>
        </p:nvSpPr>
        <p:spPr>
          <a:xfrm rot="16200000">
            <a:off x="5873645" y="-1410327"/>
            <a:ext cx="439711" cy="119771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278714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CAB604F-2B71-485F-8F5F-5D200B96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6931ED0-083E-4FC5-BB32-73317B48DE5F}"/>
              </a:ext>
            </a:extLst>
          </p:cNvPr>
          <p:cNvSpPr txBox="1"/>
          <p:nvPr/>
        </p:nvSpPr>
        <p:spPr>
          <a:xfrm>
            <a:off x="3942946" y="1762816"/>
            <a:ext cx="1900265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Sitio web para descargar íconos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B489DC7D-9672-4F7C-B2FF-1251F49A76C0}"/>
              </a:ext>
            </a:extLst>
          </p:cNvPr>
          <p:cNvSpPr/>
          <p:nvPr/>
        </p:nvSpPr>
        <p:spPr>
          <a:xfrm rot="10800000" flipV="1">
            <a:off x="4299760" y="347881"/>
            <a:ext cx="1186639" cy="146022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029208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3F5DB82-91F0-4B78-BCD7-354857E5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A775DD-6DF6-4264-BD06-03D88292FD1F}"/>
              </a:ext>
            </a:extLst>
          </p:cNvPr>
          <p:cNvSpPr txBox="1"/>
          <p:nvPr/>
        </p:nvSpPr>
        <p:spPr>
          <a:xfrm>
            <a:off x="3413144" y="3741517"/>
            <a:ext cx="1920399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Para colocar íconos en formato </a:t>
            </a:r>
            <a:r>
              <a:rPr lang="es-MX" dirty="0" err="1">
                <a:solidFill>
                  <a:sysClr val="windowText" lastClr="000000"/>
                </a:solidFill>
              </a:rPr>
              <a:t>svg</a:t>
            </a:r>
            <a:endParaRPr lang="es-MX" dirty="0">
              <a:solidFill>
                <a:sysClr val="windowText" lastClr="000000"/>
              </a:solidFill>
            </a:endParaRP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CA709D67-BF25-4AA7-8B6B-30A30EE51B03}"/>
              </a:ext>
            </a:extLst>
          </p:cNvPr>
          <p:cNvSpPr/>
          <p:nvPr/>
        </p:nvSpPr>
        <p:spPr>
          <a:xfrm rot="10800000" flipV="1">
            <a:off x="3773739" y="2284441"/>
            <a:ext cx="1199212" cy="155587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6170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7C8441-AB29-4849-8069-BBA165D4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4E9C2E0-83D0-40A7-A45A-A39A9D43859E}"/>
              </a:ext>
            </a:extLst>
          </p:cNvPr>
          <p:cNvSpPr txBox="1"/>
          <p:nvPr/>
        </p:nvSpPr>
        <p:spPr>
          <a:xfrm>
            <a:off x="3817878" y="3795341"/>
            <a:ext cx="1920399" cy="147732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El inspector nos ayuda a ver qué hacer si algo no sale como queremos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CEDBEAA3-F844-4E4B-844E-AEC78129ED76}"/>
              </a:ext>
            </a:extLst>
          </p:cNvPr>
          <p:cNvSpPr/>
          <p:nvPr/>
        </p:nvSpPr>
        <p:spPr>
          <a:xfrm rot="10800000" flipH="1" flipV="1">
            <a:off x="4972950" y="2284441"/>
            <a:ext cx="1772623" cy="155587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249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B27C25-4D6D-43CE-AB87-4ED156AD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40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70A77F-B00D-4922-B76E-5ED0A920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9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33CE07-F391-4C0E-B9D4-A657A7EF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49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0B26DC-AC74-4297-8DCD-0D0A336E5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309ECC-7339-4989-96C0-B7ABD05C5C5F}"/>
              </a:ext>
            </a:extLst>
          </p:cNvPr>
          <p:cNvSpPr txBox="1"/>
          <p:nvPr/>
        </p:nvSpPr>
        <p:spPr>
          <a:xfrm>
            <a:off x="2263515" y="5741233"/>
            <a:ext cx="295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Lenguaje de marcado, define la estructura de un sitio web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1973F3-64CA-4448-A45C-C292201B527D}"/>
              </a:ext>
            </a:extLst>
          </p:cNvPr>
          <p:cNvSpPr txBox="1"/>
          <p:nvPr/>
        </p:nvSpPr>
        <p:spPr>
          <a:xfrm>
            <a:off x="7480093" y="5886270"/>
            <a:ext cx="295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Lenguaje que define cómo se ve el sitio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A6B663-7DDF-4EF2-9A8D-7C48A7B6EAF6}"/>
              </a:ext>
            </a:extLst>
          </p:cNvPr>
          <p:cNvSpPr txBox="1"/>
          <p:nvPr/>
        </p:nvSpPr>
        <p:spPr>
          <a:xfrm>
            <a:off x="4871804" y="4970594"/>
            <a:ext cx="295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102152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0E7C76-FBCF-4412-B728-E627DD46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9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E64D88-868A-4637-847D-D5EC6DD0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32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D06C9C-C986-4F7C-A491-99E10DA1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68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19770E-359D-430F-BD82-86BF6ACB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31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26F475-B39B-422D-8D56-5E5F7E37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6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0AA3D-2C01-4027-8D91-B08A7736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00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E0DD54-3384-43B4-836A-D8BD8812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01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12C586-B09F-4F20-8ED5-0812BA96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24F5FBB-6D6F-4FA3-9224-25E31B6EE8E9}"/>
              </a:ext>
            </a:extLst>
          </p:cNvPr>
          <p:cNvSpPr txBox="1"/>
          <p:nvPr/>
        </p:nvSpPr>
        <p:spPr>
          <a:xfrm>
            <a:off x="1484026" y="5183606"/>
            <a:ext cx="2263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Usan el mismo: </a:t>
            </a:r>
            <a:r>
              <a:rPr lang="es-MX" sz="2800" dirty="0" err="1"/>
              <a:t>Chromium</a:t>
            </a:r>
            <a:endParaRPr lang="es-MX" sz="2800" dirty="0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3C5885DD-64BE-45FA-9583-C0BA2F2E7025}"/>
              </a:ext>
            </a:extLst>
          </p:cNvPr>
          <p:cNvSpPr/>
          <p:nvPr/>
        </p:nvSpPr>
        <p:spPr>
          <a:xfrm flipH="1" flipV="1">
            <a:off x="1738857" y="1914892"/>
            <a:ext cx="6355829" cy="4365985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4DDCC6AB-A923-4896-B7D4-483E14DE708A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rot="5400000" flipH="1">
            <a:off x="4129769" y="5493876"/>
            <a:ext cx="404773" cy="1169230"/>
          </a:xfrm>
          <a:prstGeom prst="bentConnector4">
            <a:avLst>
              <a:gd name="adj1" fmla="val -83119"/>
              <a:gd name="adj2" fmla="val 5480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149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530529-0657-4C9A-BCF4-40BB25ED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12F5389-9151-456E-851E-BD80D17359EE}"/>
              </a:ext>
            </a:extLst>
          </p:cNvPr>
          <p:cNvSpPr txBox="1"/>
          <p:nvPr/>
        </p:nvSpPr>
        <p:spPr>
          <a:xfrm>
            <a:off x="6310860" y="239844"/>
            <a:ext cx="4691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Sitio web: Mostrar información</a:t>
            </a:r>
          </a:p>
          <a:p>
            <a:endParaRPr lang="es-MX" dirty="0"/>
          </a:p>
          <a:p>
            <a:r>
              <a:rPr lang="es-MX" dirty="0"/>
              <a:t>Aplicación web: Usuarios que se registran, comentan, compran, interactúan</a:t>
            </a:r>
          </a:p>
        </p:txBody>
      </p:sp>
    </p:spTree>
    <p:extLst>
      <p:ext uri="{BB962C8B-B14F-4D97-AF65-F5344CB8AC3E}">
        <p14:creationId xmlns:p14="http://schemas.microsoft.com/office/powerpoint/2010/main" val="3744166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EA36EC-E7BE-4EDC-8689-E8C7AD99A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33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540E6C-F598-4BAA-915D-0077EC2B7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07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F38F7D-B79F-486E-A755-0536234A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3762D7-5734-44B2-AA5A-9549D503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1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0F7855-B25A-49BA-8BBD-3CDF5DD9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F71875F-AE34-420C-A47A-2B063C91AFC1}"/>
              </a:ext>
            </a:extLst>
          </p:cNvPr>
          <p:cNvSpPr txBox="1"/>
          <p:nvPr/>
        </p:nvSpPr>
        <p:spPr>
          <a:xfrm>
            <a:off x="584616" y="5337335"/>
            <a:ext cx="404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Atajos para escribir códigos más rápido</a:t>
            </a:r>
          </a:p>
        </p:txBody>
      </p:sp>
    </p:spTree>
    <p:extLst>
      <p:ext uri="{BB962C8B-B14F-4D97-AF65-F5344CB8AC3E}">
        <p14:creationId xmlns:p14="http://schemas.microsoft.com/office/powerpoint/2010/main" val="1107107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4612D8-C206-4F68-96B2-50FE5F40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90C69B5-41FF-4D63-87E9-087636BDDDAF}"/>
              </a:ext>
            </a:extLst>
          </p:cNvPr>
          <p:cNvSpPr txBox="1"/>
          <p:nvPr/>
        </p:nvSpPr>
        <p:spPr>
          <a:xfrm>
            <a:off x="2113613" y="5361615"/>
            <a:ext cx="247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Problemas que no sabemos resolver</a:t>
            </a:r>
          </a:p>
        </p:txBody>
      </p:sp>
    </p:spTree>
    <p:extLst>
      <p:ext uri="{BB962C8B-B14F-4D97-AF65-F5344CB8AC3E}">
        <p14:creationId xmlns:p14="http://schemas.microsoft.com/office/powerpoint/2010/main" val="4205659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E35EA1-1347-4A5C-977F-0F8E1940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67C1FDD-53E2-4FB2-952F-4E545ED1377D}"/>
              </a:ext>
            </a:extLst>
          </p:cNvPr>
          <p:cNvSpPr txBox="1"/>
          <p:nvPr/>
        </p:nvSpPr>
        <p:spPr>
          <a:xfrm>
            <a:off x="1598949" y="5731027"/>
            <a:ext cx="359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Interactuar con otros</a:t>
            </a:r>
          </a:p>
        </p:txBody>
      </p:sp>
    </p:spTree>
    <p:extLst>
      <p:ext uri="{BB962C8B-B14F-4D97-AF65-F5344CB8AC3E}">
        <p14:creationId xmlns:p14="http://schemas.microsoft.com/office/powerpoint/2010/main" val="287258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EA1A13-B52E-479F-94B5-06831BE6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96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CD6468-23E0-4AE9-BE14-5AEC3CD3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02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2A6A1E2-896E-4A44-AA1F-1958C898B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87DC9D7-EE58-4CB6-9F12-517B08D4A2DD}"/>
              </a:ext>
            </a:extLst>
          </p:cNvPr>
          <p:cNvSpPr txBox="1"/>
          <p:nvPr/>
        </p:nvSpPr>
        <p:spPr>
          <a:xfrm>
            <a:off x="434715" y="314794"/>
            <a:ext cx="1031596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700" dirty="0">
                <a:solidFill>
                  <a:schemeClr val="bg1"/>
                </a:solidFill>
              </a:rPr>
              <a:t>Gestor de archivos						Control + B</a:t>
            </a:r>
          </a:p>
          <a:p>
            <a:r>
              <a:rPr lang="es-MX" sz="2700" dirty="0">
                <a:solidFill>
                  <a:schemeClr val="bg1"/>
                </a:solidFill>
              </a:rPr>
              <a:t>Búsquedas dentro del mismo proyecto (palabras)	</a:t>
            </a:r>
          </a:p>
          <a:p>
            <a:r>
              <a:rPr lang="es-MX" sz="2700" dirty="0">
                <a:solidFill>
                  <a:schemeClr val="bg1"/>
                </a:solidFill>
              </a:rPr>
              <a:t>Control de </a:t>
            </a:r>
            <a:r>
              <a:rPr lang="es-MX" sz="2700" dirty="0" err="1">
                <a:solidFill>
                  <a:schemeClr val="bg1"/>
                </a:solidFill>
              </a:rPr>
              <a:t>versionamiento</a:t>
            </a:r>
            <a:endParaRPr lang="es-MX" sz="2700" dirty="0">
              <a:solidFill>
                <a:schemeClr val="bg1"/>
              </a:solidFill>
            </a:endParaRPr>
          </a:p>
          <a:p>
            <a:endParaRPr lang="es-MX" sz="2700" dirty="0">
              <a:solidFill>
                <a:schemeClr val="bg1"/>
              </a:solidFill>
            </a:endParaRPr>
          </a:p>
          <a:p>
            <a:r>
              <a:rPr lang="es-MX" sz="2700" dirty="0">
                <a:solidFill>
                  <a:schemeClr val="bg1"/>
                </a:solidFill>
              </a:rPr>
              <a:t>Gestor de extensiones o paquetes (</a:t>
            </a:r>
            <a:r>
              <a:rPr lang="es-MX" sz="2700" dirty="0" err="1">
                <a:solidFill>
                  <a:schemeClr val="bg1"/>
                </a:solidFill>
              </a:rPr>
              <a:t>plug</a:t>
            </a:r>
            <a:r>
              <a:rPr lang="es-MX" sz="2700" dirty="0">
                <a:solidFill>
                  <a:schemeClr val="bg1"/>
                </a:solidFill>
              </a:rPr>
              <a:t> in, que haga cosas que no hace)</a:t>
            </a:r>
          </a:p>
        </p:txBody>
      </p:sp>
    </p:spTree>
    <p:extLst>
      <p:ext uri="{BB962C8B-B14F-4D97-AF65-F5344CB8AC3E}">
        <p14:creationId xmlns:p14="http://schemas.microsoft.com/office/powerpoint/2010/main" val="1375285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62402C-2D77-4D29-98B7-94B0EB582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7D7A31-CD68-4E9F-8358-852A4424F98F}"/>
              </a:ext>
            </a:extLst>
          </p:cNvPr>
          <p:cNvSpPr txBox="1"/>
          <p:nvPr/>
        </p:nvSpPr>
        <p:spPr>
          <a:xfrm>
            <a:off x="404733" y="1085351"/>
            <a:ext cx="2338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1. Crear </a:t>
            </a:r>
            <a:r>
              <a:rPr lang="es-MX" dirty="0" err="1">
                <a:solidFill>
                  <a:schemeClr val="bg1"/>
                </a:solidFill>
              </a:rPr>
              <a:t>index</a:t>
            </a:r>
            <a:r>
              <a:rPr lang="es-MX" dirty="0">
                <a:solidFill>
                  <a:schemeClr val="bg1"/>
                </a:solidFill>
              </a:rPr>
              <a:t> con extensión .</a:t>
            </a:r>
            <a:r>
              <a:rPr lang="es-MX" dirty="0" err="1">
                <a:solidFill>
                  <a:schemeClr val="bg1"/>
                </a:solidFill>
              </a:rPr>
              <a:t>html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DC4754-5212-4F0A-BEBC-E327D4EBBFAF}"/>
              </a:ext>
            </a:extLst>
          </p:cNvPr>
          <p:cNvSpPr txBox="1"/>
          <p:nvPr/>
        </p:nvSpPr>
        <p:spPr>
          <a:xfrm>
            <a:off x="4244713" y="1408517"/>
            <a:ext cx="275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2. Shift + !  Para que ponga la estructura base del documento </a:t>
            </a:r>
            <a:r>
              <a:rPr lang="es-MX" dirty="0" err="1">
                <a:solidFill>
                  <a:schemeClr val="bg1"/>
                </a:solidFill>
              </a:rPr>
              <a:t>html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86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B25D89-676C-4B04-B092-F6071397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8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A851D3-C7ED-4733-A94C-85B47E78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1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A5F946-8481-44B1-8787-50DCD8BF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7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813E11E-E689-4FBC-AAAF-8A332014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02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D8C26B-20D5-4ED8-94D5-C1BAE3A8D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4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81D463-8122-448C-849C-BBEC6410A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4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DFBF21-3EC2-44CE-A97E-A9FFE968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5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D2D7C4-4225-43BE-8B15-83A4C7B4F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77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34EF75-9BB9-4825-9B2E-BC45EB6D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27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A96A2B-22DF-4FCC-B6BF-54BAC0A0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98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E1148F-BF53-4AF5-BA46-D54F6F9B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65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24ECBC-3662-402D-AC97-CA040599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81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DD8ABF-7FA1-44EC-972F-A4E385F6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39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F83ED73-48F2-40EE-9AEB-ED2BC8D6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4DC75D-6C4A-425B-B5D8-4FDF337C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EFB8CA7-DC38-40B7-9ABB-35479230D24F}"/>
              </a:ext>
            </a:extLst>
          </p:cNvPr>
          <p:cNvSpPr txBox="1"/>
          <p:nvPr/>
        </p:nvSpPr>
        <p:spPr>
          <a:xfrm>
            <a:off x="3781269" y="2026383"/>
            <a:ext cx="149526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800" b="1" dirty="0">
                <a:solidFill>
                  <a:srgbClr val="471846"/>
                </a:solidFill>
              </a:rPr>
              <a:t>≠</a:t>
            </a:r>
            <a:endParaRPr lang="es-MX" sz="13800" dirty="0">
              <a:solidFill>
                <a:srgbClr val="471846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279D64-B553-4E63-A3EB-40C9971EBEC4}"/>
              </a:ext>
            </a:extLst>
          </p:cNvPr>
          <p:cNvSpPr txBox="1"/>
          <p:nvPr/>
        </p:nvSpPr>
        <p:spPr>
          <a:xfrm>
            <a:off x="1004342" y="3942574"/>
            <a:ext cx="953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Aplicaciones para interactuar		Conexión entre dos computadoras, ahí se guardan sitios web</a:t>
            </a:r>
          </a:p>
        </p:txBody>
      </p:sp>
    </p:spTree>
    <p:extLst>
      <p:ext uri="{BB962C8B-B14F-4D97-AF65-F5344CB8AC3E}">
        <p14:creationId xmlns:p14="http://schemas.microsoft.com/office/powerpoint/2010/main" val="2507001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FFD4BD-0DAF-4CDA-9FFC-14FE75623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047658-7E97-4DE0-82D1-B6AE330C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66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F206F1-AEE5-4E4E-ADE4-C6C3DE06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2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E0229F-DEAC-4753-878F-7F904899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36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2943E8-767B-4DE9-B020-B4140D73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53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73F25F-55C3-41F0-B2B0-9E2C3470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46D67A-8B8F-4977-ADE8-2E311E95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03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317FED-EB01-48FA-9C30-141107F18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120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8034C5-8AFC-48E9-9A61-27B79C58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89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C2DA4E-04B5-485D-BD75-55915C493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BA2349-93D4-4E51-BF05-D728D6359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85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3198AE-AD53-485A-BDA1-94D5AA814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37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EF97AF-E2AE-4CE4-B3DE-75A5ED9F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38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3F180C-653E-4DB5-8552-75B3F2991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225281-BF11-4969-A0F1-B36FB494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7DB824-71EA-4C90-8B85-F631F27193BF}"/>
              </a:ext>
            </a:extLst>
          </p:cNvPr>
          <p:cNvSpPr txBox="1"/>
          <p:nvPr/>
        </p:nvSpPr>
        <p:spPr>
          <a:xfrm>
            <a:off x="2413416" y="1289154"/>
            <a:ext cx="526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err="1"/>
              <a:t>git</a:t>
            </a:r>
            <a:r>
              <a:rPr lang="es-MX" sz="2800" b="1" dirty="0"/>
              <a:t> </a:t>
            </a:r>
            <a:r>
              <a:rPr lang="es-MX" sz="2800" b="1" dirty="0" err="1"/>
              <a:t>config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19555737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E3F403-2947-412D-A456-0C83B6AD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F6480CB-DD02-4D1C-A4D2-F027C79902E1}"/>
              </a:ext>
            </a:extLst>
          </p:cNvPr>
          <p:cNvSpPr txBox="1"/>
          <p:nvPr/>
        </p:nvSpPr>
        <p:spPr>
          <a:xfrm>
            <a:off x="5366478" y="4886793"/>
            <a:ext cx="5261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Aquí se configuró para que aparecieran nombre e email</a:t>
            </a:r>
          </a:p>
        </p:txBody>
      </p:sp>
    </p:spTree>
    <p:extLst>
      <p:ext uri="{BB962C8B-B14F-4D97-AF65-F5344CB8AC3E}">
        <p14:creationId xmlns:p14="http://schemas.microsoft.com/office/powerpoint/2010/main" val="795177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5943B6-2493-4256-86E8-830C68B4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50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F046A50-12EB-445F-BA6F-966C6E93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24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1771FC-7A8E-4F37-B0E6-D5B3FBD9A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231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3FB5B7-D0CD-429A-93B8-E53A0FCE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936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25FB94-A77B-4580-9B8D-7F3F440F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6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57B9D0-BC42-42B4-B990-8B88F51C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206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F9066E-8C39-41E7-A76D-94BF364AB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80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72C132C-90CC-4752-B970-2678EEDAB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8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CCF5E4-5DDD-4680-BCA1-1B1C8D59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2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5F9E9F-7522-4AB8-81E4-5F91208C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520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98919A-A5E8-4C8F-A4EE-BA28F3BE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4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6329D2-BA74-4193-95D9-FF51FDC4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911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4E0C2E-AD53-45BA-8FC6-7327FB56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49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C80601-C970-4A2A-8629-0515D0E2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342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FB804D-87EC-445F-92C2-0222D334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25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24D8D7-7E51-4567-B1A9-F0FA93757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74C809-21A3-48AB-8F8A-70CDCFB9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049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DDCDB6-8842-4189-94FD-93DBFD07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68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A5CD11-3DA9-4221-A2B4-CC31E9F3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803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A7E0BC-F29B-49FE-B955-B55DD6284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2A4D19D-F5D7-4759-8F8C-A60112AD392A}"/>
              </a:ext>
            </a:extLst>
          </p:cNvPr>
          <p:cNvSpPr txBox="1"/>
          <p:nvPr/>
        </p:nvSpPr>
        <p:spPr>
          <a:xfrm>
            <a:off x="2038662" y="2015299"/>
            <a:ext cx="1349115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Cambiar a directorio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D02B779E-4A20-4A1F-812A-7E26125FB4D7}"/>
              </a:ext>
            </a:extLst>
          </p:cNvPr>
          <p:cNvSpPr/>
          <p:nvPr/>
        </p:nvSpPr>
        <p:spPr>
          <a:xfrm rot="16407201" flipH="1" flipV="1">
            <a:off x="3126587" y="2296687"/>
            <a:ext cx="1094990" cy="75986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B1AE5C-BE39-45AF-B887-3D750DD2DEC8}"/>
              </a:ext>
            </a:extLst>
          </p:cNvPr>
          <p:cNvSpPr txBox="1"/>
          <p:nvPr/>
        </p:nvSpPr>
        <p:spPr>
          <a:xfrm>
            <a:off x="6005573" y="2140961"/>
            <a:ext cx="1784315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Ruta a la que quiero ir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B1182E6E-2F5A-4943-B5B8-F9AA317E9920}"/>
              </a:ext>
            </a:extLst>
          </p:cNvPr>
          <p:cNvSpPr/>
          <p:nvPr/>
        </p:nvSpPr>
        <p:spPr>
          <a:xfrm rot="16407201" flipH="1">
            <a:off x="4681107" y="1976202"/>
            <a:ext cx="892472" cy="174426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95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B94302-F14E-4C24-BF77-A8F75DC26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C46845E-4FCD-47DB-9B21-C320091A7708}"/>
              </a:ext>
            </a:extLst>
          </p:cNvPr>
          <p:cNvSpPr txBox="1"/>
          <p:nvPr/>
        </p:nvSpPr>
        <p:spPr>
          <a:xfrm>
            <a:off x="2392429" y="1936282"/>
            <a:ext cx="1349115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Enlazar con repositorio en la nube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115BC41D-5F4B-41DB-9926-4277F502C142}"/>
              </a:ext>
            </a:extLst>
          </p:cNvPr>
          <p:cNvSpPr/>
          <p:nvPr/>
        </p:nvSpPr>
        <p:spPr>
          <a:xfrm rot="16407201" flipH="1" flipV="1">
            <a:off x="3561302" y="2479679"/>
            <a:ext cx="1094990" cy="75986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EF7D47D-BD86-4B03-8C9C-22F138CE1545}"/>
              </a:ext>
            </a:extLst>
          </p:cNvPr>
          <p:cNvSpPr txBox="1"/>
          <p:nvPr/>
        </p:nvSpPr>
        <p:spPr>
          <a:xfrm>
            <a:off x="5662334" y="2074781"/>
            <a:ext cx="1678898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Nombre que le voy a dar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9CD15137-D489-474A-A1CA-2D536E6E1C27}"/>
              </a:ext>
            </a:extLst>
          </p:cNvPr>
          <p:cNvSpPr/>
          <p:nvPr/>
        </p:nvSpPr>
        <p:spPr>
          <a:xfrm rot="16407201" flipH="1">
            <a:off x="4717023" y="2466989"/>
            <a:ext cx="1094990" cy="78687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C0C2469-4D0D-497C-B449-4DBCE68D6E6B}"/>
              </a:ext>
            </a:extLst>
          </p:cNvPr>
          <p:cNvSpPr txBox="1"/>
          <p:nvPr/>
        </p:nvSpPr>
        <p:spPr>
          <a:xfrm>
            <a:off x="8696570" y="1936282"/>
            <a:ext cx="1349115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Link (que viene de </a:t>
            </a:r>
            <a:r>
              <a:rPr lang="es-MX" dirty="0" err="1">
                <a:solidFill>
                  <a:sysClr val="windowText" lastClr="000000"/>
                </a:solidFill>
              </a:rPr>
              <a:t>github</a:t>
            </a:r>
            <a:endParaRPr lang="es-MX" dirty="0">
              <a:solidFill>
                <a:sysClr val="windowText" lastClr="000000"/>
              </a:solidFill>
            </a:endParaRPr>
          </a:p>
        </p:txBody>
      </p:sp>
      <p:sp>
        <p:nvSpPr>
          <p:cNvPr id="9" name="Flecha: doblada 8">
            <a:extLst>
              <a:ext uri="{FF2B5EF4-FFF2-40B4-BE49-F238E27FC236}">
                <a16:creationId xmlns:a16="http://schemas.microsoft.com/office/drawing/2014/main" id="{701F4642-272B-4AE5-A28D-E071B7530CC7}"/>
              </a:ext>
            </a:extLst>
          </p:cNvPr>
          <p:cNvSpPr/>
          <p:nvPr/>
        </p:nvSpPr>
        <p:spPr>
          <a:xfrm rot="21321782" flipH="1" flipV="1">
            <a:off x="8423595" y="2857658"/>
            <a:ext cx="1094990" cy="75986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768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A0CEE7-CBB4-4E2E-B06F-148B99FF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83CC35-2443-4D43-8259-D003ACF54D2F}"/>
              </a:ext>
            </a:extLst>
          </p:cNvPr>
          <p:cNvSpPr txBox="1"/>
          <p:nvPr/>
        </p:nvSpPr>
        <p:spPr>
          <a:xfrm>
            <a:off x="2047655" y="2056203"/>
            <a:ext cx="1349115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Añadir archivo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6A68D5F5-80B8-4350-A8E6-2FA14B9E077A}"/>
              </a:ext>
            </a:extLst>
          </p:cNvPr>
          <p:cNvSpPr/>
          <p:nvPr/>
        </p:nvSpPr>
        <p:spPr>
          <a:xfrm rot="16407201" flipH="1" flipV="1">
            <a:off x="3216528" y="2599600"/>
            <a:ext cx="1094990" cy="75986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C26324-2AF2-4A93-86DF-7FEA77758FEE}"/>
              </a:ext>
            </a:extLst>
          </p:cNvPr>
          <p:cNvSpPr txBox="1"/>
          <p:nvPr/>
        </p:nvSpPr>
        <p:spPr>
          <a:xfrm>
            <a:off x="5048250" y="2097664"/>
            <a:ext cx="1349115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Cómo lo llamo (bloc de notas)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B4044BA4-24CC-4B52-A0FA-6E66F7D7AF11}"/>
              </a:ext>
            </a:extLst>
          </p:cNvPr>
          <p:cNvSpPr/>
          <p:nvPr/>
        </p:nvSpPr>
        <p:spPr>
          <a:xfrm rot="16407201" flipH="1">
            <a:off x="4153419" y="2578445"/>
            <a:ext cx="1094990" cy="79977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1621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7D9810-0110-46EE-BAAD-D16378D24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F09C01-59C8-4E1A-9B5C-A50AC30B7940}"/>
              </a:ext>
            </a:extLst>
          </p:cNvPr>
          <p:cNvSpPr txBox="1"/>
          <p:nvPr/>
        </p:nvSpPr>
        <p:spPr>
          <a:xfrm>
            <a:off x="1403079" y="3468091"/>
            <a:ext cx="1349115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En dónde estamos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1B1D6936-1CBA-4626-8924-5126B8272B46}"/>
              </a:ext>
            </a:extLst>
          </p:cNvPr>
          <p:cNvSpPr/>
          <p:nvPr/>
        </p:nvSpPr>
        <p:spPr>
          <a:xfrm rot="20584547" flipV="1">
            <a:off x="2641502" y="3907118"/>
            <a:ext cx="908247" cy="75445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7DA048C3-52AA-4D59-B823-AAD51738CE3B}"/>
              </a:ext>
            </a:extLst>
          </p:cNvPr>
          <p:cNvSpPr/>
          <p:nvPr/>
        </p:nvSpPr>
        <p:spPr>
          <a:xfrm rot="10631859" flipH="1" flipV="1">
            <a:off x="2526981" y="2883102"/>
            <a:ext cx="1094990" cy="75986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8525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535892-0008-4A9D-8685-B8E4CA679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459FF3D-FD89-4494-AC74-564E843F0C6B}"/>
              </a:ext>
            </a:extLst>
          </p:cNvPr>
          <p:cNvSpPr txBox="1"/>
          <p:nvPr/>
        </p:nvSpPr>
        <p:spPr>
          <a:xfrm>
            <a:off x="2152586" y="1914992"/>
            <a:ext cx="1349115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Respaldar en la nube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5E4AD37D-9AC5-40F0-99E5-38B6CAF4FEFA}"/>
              </a:ext>
            </a:extLst>
          </p:cNvPr>
          <p:cNvSpPr/>
          <p:nvPr/>
        </p:nvSpPr>
        <p:spPr>
          <a:xfrm rot="16407201" flipH="1" flipV="1">
            <a:off x="3502473" y="1903461"/>
            <a:ext cx="787814" cy="107683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50B366B-2693-4548-929B-863899EBE10B}"/>
              </a:ext>
            </a:extLst>
          </p:cNvPr>
          <p:cNvSpPr txBox="1"/>
          <p:nvPr/>
        </p:nvSpPr>
        <p:spPr>
          <a:xfrm>
            <a:off x="5235962" y="988982"/>
            <a:ext cx="158596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El nombre del repositorio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BA318D-6693-4A35-916A-EE14D4356CB4}"/>
              </a:ext>
            </a:extLst>
          </p:cNvPr>
          <p:cNvSpPr txBox="1"/>
          <p:nvPr/>
        </p:nvSpPr>
        <p:spPr>
          <a:xfrm>
            <a:off x="5800971" y="1813207"/>
            <a:ext cx="158596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Rama en la que trabajo</a:t>
            </a:r>
          </a:p>
        </p:txBody>
      </p:sp>
      <p:sp>
        <p:nvSpPr>
          <p:cNvPr id="8" name="Flecha: doblada 7">
            <a:extLst>
              <a:ext uri="{FF2B5EF4-FFF2-40B4-BE49-F238E27FC236}">
                <a16:creationId xmlns:a16="http://schemas.microsoft.com/office/drawing/2014/main" id="{DC57E472-641A-4BF8-AC94-73F253773143}"/>
              </a:ext>
            </a:extLst>
          </p:cNvPr>
          <p:cNvSpPr/>
          <p:nvPr/>
        </p:nvSpPr>
        <p:spPr>
          <a:xfrm rot="16407201" flipH="1">
            <a:off x="4124868" y="1714855"/>
            <a:ext cx="1578160" cy="81922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Flecha: doblada 8">
            <a:extLst>
              <a:ext uri="{FF2B5EF4-FFF2-40B4-BE49-F238E27FC236}">
                <a16:creationId xmlns:a16="http://schemas.microsoft.com/office/drawing/2014/main" id="{0734C23A-E083-4DD6-B51E-FBF4238E3A32}"/>
              </a:ext>
            </a:extLst>
          </p:cNvPr>
          <p:cNvSpPr/>
          <p:nvPr/>
        </p:nvSpPr>
        <p:spPr>
          <a:xfrm rot="16407201" flipH="1">
            <a:off x="5022146" y="2060631"/>
            <a:ext cx="825283" cy="81922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27CA3267-70D7-4926-9263-02AFAA4C41CF}"/>
              </a:ext>
            </a:extLst>
          </p:cNvPr>
          <p:cNvSpPr/>
          <p:nvPr/>
        </p:nvSpPr>
        <p:spPr>
          <a:xfrm>
            <a:off x="7449367" y="2936791"/>
            <a:ext cx="659567" cy="1050594"/>
          </a:xfrm>
          <a:prstGeom prst="rightBrace">
            <a:avLst>
              <a:gd name="adj1" fmla="val 6420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82E4C9-7E15-49FB-A140-92B637DFE5CB}"/>
              </a:ext>
            </a:extLst>
          </p:cNvPr>
          <p:cNvSpPr txBox="1"/>
          <p:nvPr/>
        </p:nvSpPr>
        <p:spPr>
          <a:xfrm>
            <a:off x="8318791" y="3277422"/>
            <a:ext cx="23234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Los cambios que hizo</a:t>
            </a:r>
          </a:p>
        </p:txBody>
      </p:sp>
    </p:spTree>
    <p:extLst>
      <p:ext uri="{BB962C8B-B14F-4D97-AF65-F5344CB8AC3E}">
        <p14:creationId xmlns:p14="http://schemas.microsoft.com/office/powerpoint/2010/main" val="621147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BCC5BC-1F39-4B36-839A-6099EB55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30B603A-DB6F-4A6A-A83C-30F2CC736C42}"/>
              </a:ext>
            </a:extLst>
          </p:cNvPr>
          <p:cNvSpPr txBox="1"/>
          <p:nvPr/>
        </p:nvSpPr>
        <p:spPr>
          <a:xfrm>
            <a:off x="2205770" y="1352041"/>
            <a:ext cx="1349115" cy="120032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Traer los nuevos cambios de la nube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C371D2B6-3144-4F4C-AAE2-22D9B14C6A47}"/>
              </a:ext>
            </a:extLst>
          </p:cNvPr>
          <p:cNvSpPr/>
          <p:nvPr/>
        </p:nvSpPr>
        <p:spPr>
          <a:xfrm rot="16407201" flipH="1" flipV="1">
            <a:off x="3607404" y="1678609"/>
            <a:ext cx="787814" cy="107683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17F1AD-D404-486C-9374-812DF4579996}"/>
              </a:ext>
            </a:extLst>
          </p:cNvPr>
          <p:cNvSpPr txBox="1"/>
          <p:nvPr/>
        </p:nvSpPr>
        <p:spPr>
          <a:xfrm>
            <a:off x="5340893" y="764130"/>
            <a:ext cx="158596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El nombre del repositorio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D0A4327-2BB5-4A2B-8377-2B60B038610A}"/>
              </a:ext>
            </a:extLst>
          </p:cNvPr>
          <p:cNvSpPr txBox="1"/>
          <p:nvPr/>
        </p:nvSpPr>
        <p:spPr>
          <a:xfrm>
            <a:off x="5969088" y="1629041"/>
            <a:ext cx="1585962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Rama en la que trabajo</a:t>
            </a:r>
          </a:p>
        </p:txBody>
      </p:sp>
      <p:sp>
        <p:nvSpPr>
          <p:cNvPr id="10" name="Flecha: doblada 9">
            <a:extLst>
              <a:ext uri="{FF2B5EF4-FFF2-40B4-BE49-F238E27FC236}">
                <a16:creationId xmlns:a16="http://schemas.microsoft.com/office/drawing/2014/main" id="{22E4D807-640A-4090-BB3B-57617C490D48}"/>
              </a:ext>
            </a:extLst>
          </p:cNvPr>
          <p:cNvSpPr/>
          <p:nvPr/>
        </p:nvSpPr>
        <p:spPr>
          <a:xfrm rot="16407201" flipH="1">
            <a:off x="4229799" y="1490003"/>
            <a:ext cx="1578160" cy="81922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Flecha: doblada 10">
            <a:extLst>
              <a:ext uri="{FF2B5EF4-FFF2-40B4-BE49-F238E27FC236}">
                <a16:creationId xmlns:a16="http://schemas.microsoft.com/office/drawing/2014/main" id="{8FCD27EE-0B56-45D0-9601-3B65EF98CE3E}"/>
              </a:ext>
            </a:extLst>
          </p:cNvPr>
          <p:cNvSpPr/>
          <p:nvPr/>
        </p:nvSpPr>
        <p:spPr>
          <a:xfrm rot="16407201" flipH="1">
            <a:off x="5249632" y="1865758"/>
            <a:ext cx="825283" cy="81922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CF850730-B7E6-4376-A44E-5D4C8C838F01}"/>
              </a:ext>
            </a:extLst>
          </p:cNvPr>
          <p:cNvSpPr/>
          <p:nvPr/>
        </p:nvSpPr>
        <p:spPr>
          <a:xfrm>
            <a:off x="7555050" y="2871961"/>
            <a:ext cx="659567" cy="1520157"/>
          </a:xfrm>
          <a:prstGeom prst="rightBrace">
            <a:avLst>
              <a:gd name="adj1" fmla="val 6420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F4EBFD-EFE6-41DD-84CC-C9AEE04B4BC9}"/>
              </a:ext>
            </a:extLst>
          </p:cNvPr>
          <p:cNvSpPr txBox="1"/>
          <p:nvPr/>
        </p:nvSpPr>
        <p:spPr>
          <a:xfrm>
            <a:off x="8559385" y="3447373"/>
            <a:ext cx="2323475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Los cambios que hizo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F82356-938F-4793-9028-01FB21E273C0}"/>
              </a:ext>
            </a:extLst>
          </p:cNvPr>
          <p:cNvSpPr txBox="1"/>
          <p:nvPr/>
        </p:nvSpPr>
        <p:spPr>
          <a:xfrm>
            <a:off x="3440144" y="5834472"/>
            <a:ext cx="5728754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ysClr val="windowText" lastClr="000000"/>
                </a:solidFill>
              </a:rPr>
              <a:t>Procurar hacer siempre </a:t>
            </a:r>
            <a:r>
              <a:rPr lang="es-MX" dirty="0" err="1">
                <a:solidFill>
                  <a:sysClr val="windowText" lastClr="000000"/>
                </a:solidFill>
              </a:rPr>
              <a:t>git</a:t>
            </a:r>
            <a:r>
              <a:rPr lang="es-MX" dirty="0">
                <a:solidFill>
                  <a:sysClr val="windowText" lastClr="000000"/>
                </a:solidFill>
              </a:rPr>
              <a:t> </a:t>
            </a:r>
            <a:r>
              <a:rPr lang="es-MX" dirty="0" err="1">
                <a:solidFill>
                  <a:sysClr val="windowText" lastClr="000000"/>
                </a:solidFill>
              </a:rPr>
              <a:t>pull</a:t>
            </a:r>
            <a:r>
              <a:rPr lang="es-MX" dirty="0">
                <a:solidFill>
                  <a:sysClr val="windowText" lastClr="000000"/>
                </a:solidFill>
              </a:rPr>
              <a:t> al iniciar cada día para traer lo más actualizado, sobre todo si alguien más hizo cambios</a:t>
            </a:r>
          </a:p>
        </p:txBody>
      </p:sp>
    </p:spTree>
    <p:extLst>
      <p:ext uri="{BB962C8B-B14F-4D97-AF65-F5344CB8AC3E}">
        <p14:creationId xmlns:p14="http://schemas.microsoft.com/office/powerpoint/2010/main" val="25682471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CE25E1-75D7-48EA-A4DE-DA0B78492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errar llave 3">
            <a:extLst>
              <a:ext uri="{FF2B5EF4-FFF2-40B4-BE49-F238E27FC236}">
                <a16:creationId xmlns:a16="http://schemas.microsoft.com/office/drawing/2014/main" id="{9EF75683-B2CE-4449-85B8-BCE5782F20AA}"/>
              </a:ext>
            </a:extLst>
          </p:cNvPr>
          <p:cNvSpPr/>
          <p:nvPr/>
        </p:nvSpPr>
        <p:spPr>
          <a:xfrm>
            <a:off x="5846164" y="2158584"/>
            <a:ext cx="659567" cy="1693888"/>
          </a:xfrm>
          <a:prstGeom prst="rightBrace">
            <a:avLst>
              <a:gd name="adj1" fmla="val 64205"/>
              <a:gd name="adj2" fmla="val 500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76617B-4B27-4A16-B1D9-940DBC5F596D}"/>
              </a:ext>
            </a:extLst>
          </p:cNvPr>
          <p:cNvSpPr txBox="1"/>
          <p:nvPr/>
        </p:nvSpPr>
        <p:spPr>
          <a:xfrm>
            <a:off x="6850506" y="2682362"/>
            <a:ext cx="232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Pasos para crear el repositorio</a:t>
            </a:r>
          </a:p>
        </p:txBody>
      </p:sp>
    </p:spTree>
    <p:extLst>
      <p:ext uri="{BB962C8B-B14F-4D97-AF65-F5344CB8AC3E}">
        <p14:creationId xmlns:p14="http://schemas.microsoft.com/office/powerpoint/2010/main" val="28885309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1A1CC3-AFD3-45A8-BCAC-0AA9312E9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672FAA4-EF9B-42FD-B556-07CF2CB72938}"/>
              </a:ext>
            </a:extLst>
          </p:cNvPr>
          <p:cNvSpPr txBox="1"/>
          <p:nvPr/>
        </p:nvSpPr>
        <p:spPr>
          <a:xfrm>
            <a:off x="3952406" y="2383435"/>
            <a:ext cx="4287187" cy="255454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ysClr val="windowText" lastClr="000000"/>
                </a:solidFill>
              </a:rPr>
              <a:t>Comunidad de desarrolladores, para hacer preguntas</a:t>
            </a:r>
          </a:p>
        </p:txBody>
      </p:sp>
      <p:sp>
        <p:nvSpPr>
          <p:cNvPr id="5" name="Flecha: doblada 4">
            <a:extLst>
              <a:ext uri="{FF2B5EF4-FFF2-40B4-BE49-F238E27FC236}">
                <a16:creationId xmlns:a16="http://schemas.microsoft.com/office/drawing/2014/main" id="{9387A915-8B67-4C5B-B540-BE6E800FE96E}"/>
              </a:ext>
            </a:extLst>
          </p:cNvPr>
          <p:cNvSpPr/>
          <p:nvPr/>
        </p:nvSpPr>
        <p:spPr>
          <a:xfrm rot="5400000" flipH="1" flipV="1">
            <a:off x="843333" y="788369"/>
            <a:ext cx="2818457" cy="339969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53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5017</TotalTime>
  <Words>909</Words>
  <Application>Microsoft Office PowerPoint</Application>
  <PresentationFormat>Panorámica</PresentationFormat>
  <Paragraphs>134</Paragraphs>
  <Slides>246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246</vt:i4>
      </vt:variant>
    </vt:vector>
  </HeadingPairs>
  <TitlesOfParts>
    <vt:vector size="250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de Jesús</dc:creator>
  <cp:lastModifiedBy>Alejandro de Jesús</cp:lastModifiedBy>
  <cp:revision>260</cp:revision>
  <dcterms:created xsi:type="dcterms:W3CDTF">2023-03-07T00:43:20Z</dcterms:created>
  <dcterms:modified xsi:type="dcterms:W3CDTF">2023-04-04T22:52:49Z</dcterms:modified>
</cp:coreProperties>
</file>